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91" r:id="rId1"/>
  </p:sldMasterIdLst>
  <p:notesMasterIdLst>
    <p:notesMasterId r:id="rId25"/>
  </p:notesMasterIdLst>
  <p:handoutMasterIdLst>
    <p:handoutMasterId r:id="rId26"/>
  </p:handoutMasterIdLst>
  <p:sldIdLst>
    <p:sldId id="256" r:id="rId2"/>
    <p:sldId id="277" r:id="rId3"/>
    <p:sldId id="293" r:id="rId4"/>
    <p:sldId id="292" r:id="rId5"/>
    <p:sldId id="297" r:id="rId6"/>
    <p:sldId id="288" r:id="rId7"/>
    <p:sldId id="282" r:id="rId8"/>
    <p:sldId id="281" r:id="rId9"/>
    <p:sldId id="298" r:id="rId10"/>
    <p:sldId id="269" r:id="rId11"/>
    <p:sldId id="299" r:id="rId12"/>
    <p:sldId id="300" r:id="rId13"/>
    <p:sldId id="260" r:id="rId14"/>
    <p:sldId id="301" r:id="rId15"/>
    <p:sldId id="264" r:id="rId16"/>
    <p:sldId id="271" r:id="rId17"/>
    <p:sldId id="276" r:id="rId18"/>
    <p:sldId id="304" r:id="rId19"/>
    <p:sldId id="302" r:id="rId20"/>
    <p:sldId id="303" r:id="rId21"/>
    <p:sldId id="305" r:id="rId22"/>
    <p:sldId id="295" r:id="rId23"/>
    <p:sldId id="268" r:id="rId24"/>
  </p:sldIdLst>
  <p:sldSz cx="9144000" cy="6858000" type="screen4x3"/>
  <p:notesSz cx="6802438" cy="9932988"/>
  <p:defaultTextStyle>
    <a:defPPr>
      <a:defRPr lang="ar-SA"/>
    </a:defPPr>
    <a:lvl1pPr algn="ctr" rtl="1" fontAlgn="base">
      <a:spcBef>
        <a:spcPct val="0"/>
      </a:spcBef>
      <a:spcAft>
        <a:spcPct val="0"/>
      </a:spcAft>
      <a:defRPr sz="4400" b="1" kern="1200">
        <a:solidFill>
          <a:schemeClr val="tx2"/>
        </a:solidFill>
        <a:latin typeface="Garamond" pitchFamily="18" charset="0"/>
        <a:ea typeface="+mn-ea"/>
        <a:cs typeface="Arial" charset="0"/>
      </a:defRPr>
    </a:lvl1pPr>
    <a:lvl2pPr marL="457200" algn="ctr" rtl="1" fontAlgn="base">
      <a:spcBef>
        <a:spcPct val="0"/>
      </a:spcBef>
      <a:spcAft>
        <a:spcPct val="0"/>
      </a:spcAft>
      <a:defRPr sz="4400" b="1" kern="1200">
        <a:solidFill>
          <a:schemeClr val="tx2"/>
        </a:solidFill>
        <a:latin typeface="Garamond" pitchFamily="18" charset="0"/>
        <a:ea typeface="+mn-ea"/>
        <a:cs typeface="Arial" charset="0"/>
      </a:defRPr>
    </a:lvl2pPr>
    <a:lvl3pPr marL="914400" algn="ctr" rtl="1" fontAlgn="base">
      <a:spcBef>
        <a:spcPct val="0"/>
      </a:spcBef>
      <a:spcAft>
        <a:spcPct val="0"/>
      </a:spcAft>
      <a:defRPr sz="4400" b="1" kern="1200">
        <a:solidFill>
          <a:schemeClr val="tx2"/>
        </a:solidFill>
        <a:latin typeface="Garamond" pitchFamily="18" charset="0"/>
        <a:ea typeface="+mn-ea"/>
        <a:cs typeface="Arial" charset="0"/>
      </a:defRPr>
    </a:lvl3pPr>
    <a:lvl4pPr marL="1371600" algn="ctr" rtl="1" fontAlgn="base">
      <a:spcBef>
        <a:spcPct val="0"/>
      </a:spcBef>
      <a:spcAft>
        <a:spcPct val="0"/>
      </a:spcAft>
      <a:defRPr sz="4400" b="1" kern="1200">
        <a:solidFill>
          <a:schemeClr val="tx2"/>
        </a:solidFill>
        <a:latin typeface="Garamond" pitchFamily="18" charset="0"/>
        <a:ea typeface="+mn-ea"/>
        <a:cs typeface="Arial" charset="0"/>
      </a:defRPr>
    </a:lvl4pPr>
    <a:lvl5pPr marL="1828800" algn="ctr" rtl="1" fontAlgn="base">
      <a:spcBef>
        <a:spcPct val="0"/>
      </a:spcBef>
      <a:spcAft>
        <a:spcPct val="0"/>
      </a:spcAft>
      <a:defRPr sz="4400" b="1" kern="1200">
        <a:solidFill>
          <a:schemeClr val="tx2"/>
        </a:solidFill>
        <a:latin typeface="Garamond" pitchFamily="18" charset="0"/>
        <a:ea typeface="+mn-ea"/>
        <a:cs typeface="Arial" charset="0"/>
      </a:defRPr>
    </a:lvl5pPr>
    <a:lvl6pPr marL="2286000" algn="l" defTabSz="914400" rtl="0" eaLnBrk="1" latinLnBrk="0" hangingPunct="1">
      <a:defRPr sz="4400" b="1" kern="1200">
        <a:solidFill>
          <a:schemeClr val="tx2"/>
        </a:solidFill>
        <a:latin typeface="Garamond" pitchFamily="18" charset="0"/>
        <a:ea typeface="+mn-ea"/>
        <a:cs typeface="Arial" charset="0"/>
      </a:defRPr>
    </a:lvl6pPr>
    <a:lvl7pPr marL="2743200" algn="l" defTabSz="914400" rtl="0" eaLnBrk="1" latinLnBrk="0" hangingPunct="1">
      <a:defRPr sz="4400" b="1" kern="1200">
        <a:solidFill>
          <a:schemeClr val="tx2"/>
        </a:solidFill>
        <a:latin typeface="Garamond" pitchFamily="18" charset="0"/>
        <a:ea typeface="+mn-ea"/>
        <a:cs typeface="Arial" charset="0"/>
      </a:defRPr>
    </a:lvl7pPr>
    <a:lvl8pPr marL="3200400" algn="l" defTabSz="914400" rtl="0" eaLnBrk="1" latinLnBrk="0" hangingPunct="1">
      <a:defRPr sz="4400" b="1" kern="1200">
        <a:solidFill>
          <a:schemeClr val="tx2"/>
        </a:solidFill>
        <a:latin typeface="Garamond" pitchFamily="18" charset="0"/>
        <a:ea typeface="+mn-ea"/>
        <a:cs typeface="Arial" charset="0"/>
      </a:defRPr>
    </a:lvl8pPr>
    <a:lvl9pPr marL="3657600" algn="l" defTabSz="914400" rtl="0" eaLnBrk="1" latinLnBrk="0" hangingPunct="1">
      <a:defRPr sz="4400" b="1" kern="1200">
        <a:solidFill>
          <a:schemeClr val="tx2"/>
        </a:solidFill>
        <a:latin typeface="Garamond"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0000"/>
    <a:srgbClr val="009900"/>
    <a:srgbClr val="969696"/>
    <a:srgbClr val="00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253" autoAdjust="0"/>
    <p:restoredTop sz="92057" autoAdjust="0"/>
  </p:normalViewPr>
  <p:slideViewPr>
    <p:cSldViewPr>
      <p:cViewPr varScale="1">
        <p:scale>
          <a:sx n="106" d="100"/>
          <a:sy n="106" d="100"/>
        </p:scale>
        <p:origin x="1758" y="102"/>
      </p:cViewPr>
      <p:guideLst>
        <p:guide orient="horz" pos="2160"/>
        <p:guide pos="2880"/>
      </p:guideLst>
    </p:cSldViewPr>
  </p:slideViewPr>
  <p:outlineViewPr>
    <p:cViewPr>
      <p:scale>
        <a:sx n="33" d="100"/>
        <a:sy n="33" d="100"/>
      </p:scale>
      <p:origin x="0" y="48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9.xml.rels><?xml version="1.0" encoding="UTF-8" standalone="yes"?>
<Relationships xmlns="http://schemas.openxmlformats.org/package/2006/relationships"><Relationship Id="rId1" Type="http://schemas.openxmlformats.org/officeDocument/2006/relationships/image" Target="../media/image3.png"/></Relationships>
</file>

<file path=ppt/diagrams/_rels/drawing9.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46B899-B25F-41E6-936C-19B875359345}" type="doc">
      <dgm:prSet loTypeId="urn:microsoft.com/office/officeart/2008/layout/VerticalCurvedList" loCatId="list" qsTypeId="urn:microsoft.com/office/officeart/2005/8/quickstyle/simple1" qsCatId="simple" csTypeId="urn:microsoft.com/office/officeart/2005/8/colors/accent6_5" csCatId="accent6" phldr="1"/>
      <dgm:spPr/>
    </dgm:pt>
    <dgm:pt modelId="{4F47EA79-750B-4D67-8FCB-FFBFD1855221}">
      <dgm:prSet phldrT="[Text]" custT="1"/>
      <dgm:spPr/>
      <dgm:t>
        <a:bodyPr/>
        <a:lstStyle/>
        <a:p>
          <a:pPr algn="r" rtl="1"/>
          <a:r>
            <a:rPr lang="ar-KW" sz="2000" dirty="0" smtClean="0">
              <a:effectLst/>
              <a:latin typeface="Arial" panose="020B0604020202020204" pitchFamily="34" charset="0"/>
              <a:cs typeface="Arial" panose="020B0604020202020204" pitchFamily="34" charset="0"/>
            </a:rPr>
            <a:t>دورة التسوية</a:t>
          </a:r>
          <a:endParaRPr lang="en-US" sz="2000" dirty="0"/>
        </a:p>
      </dgm:t>
    </dgm:pt>
    <dgm:pt modelId="{D1622959-C47F-43B9-8EBE-00113352F196}" type="parTrans" cxnId="{E74B498C-EF18-4406-A3C7-1E2290432DD9}">
      <dgm:prSet/>
      <dgm:spPr/>
      <dgm:t>
        <a:bodyPr/>
        <a:lstStyle/>
        <a:p>
          <a:endParaRPr lang="en-US"/>
        </a:p>
      </dgm:t>
    </dgm:pt>
    <dgm:pt modelId="{C61F39B3-38E8-4A04-981A-2ADD9B28348E}" type="sibTrans" cxnId="{E74B498C-EF18-4406-A3C7-1E2290432DD9}">
      <dgm:prSet/>
      <dgm:spPr/>
      <dgm:t>
        <a:bodyPr/>
        <a:lstStyle/>
        <a:p>
          <a:endParaRPr lang="en-US"/>
        </a:p>
      </dgm:t>
    </dgm:pt>
    <dgm:pt modelId="{B9CE74A8-3D2F-4962-9394-5DA6032080A9}">
      <dgm:prSet phldrT="[Text]" custT="1"/>
      <dgm:spPr/>
      <dgm:t>
        <a:bodyPr/>
        <a:lstStyle/>
        <a:p>
          <a:pPr algn="r" rtl="1"/>
          <a:r>
            <a:rPr lang="ar-KW" sz="2000" dirty="0" smtClean="0">
              <a:effectLst/>
              <a:latin typeface="Arial" panose="020B0604020202020204" pitchFamily="34" charset="0"/>
              <a:cs typeface="Arial" panose="020B0604020202020204" pitchFamily="34" charset="0"/>
            </a:rPr>
            <a:t>ادارة المخاطر</a:t>
          </a:r>
          <a:endParaRPr lang="en-US" sz="2000" dirty="0"/>
        </a:p>
      </dgm:t>
    </dgm:pt>
    <dgm:pt modelId="{CE1C3465-5020-472A-B429-41B364D9F4D5}" type="parTrans" cxnId="{3B038F7B-AD06-4FDA-AEB7-258C5307507D}">
      <dgm:prSet/>
      <dgm:spPr/>
      <dgm:t>
        <a:bodyPr/>
        <a:lstStyle/>
        <a:p>
          <a:endParaRPr lang="en-US"/>
        </a:p>
      </dgm:t>
    </dgm:pt>
    <dgm:pt modelId="{55CFFE7B-6B42-4CFE-AC6F-8A9DE278A6F2}" type="sibTrans" cxnId="{3B038F7B-AD06-4FDA-AEB7-258C5307507D}">
      <dgm:prSet/>
      <dgm:spPr/>
      <dgm:t>
        <a:bodyPr/>
        <a:lstStyle/>
        <a:p>
          <a:endParaRPr lang="en-US"/>
        </a:p>
      </dgm:t>
    </dgm:pt>
    <dgm:pt modelId="{B272CF2D-6E6C-4BB8-81AC-59BEE5BE9D26}">
      <dgm:prSet phldrT="[Text]" custT="1"/>
      <dgm:spPr/>
      <dgm:t>
        <a:bodyPr/>
        <a:lstStyle/>
        <a:p>
          <a:pPr algn="r" rtl="1"/>
          <a:r>
            <a:rPr lang="ar-KW" sz="2000" dirty="0" smtClean="0"/>
            <a:t>التغيرات التقنية</a:t>
          </a:r>
          <a:endParaRPr lang="en-US" sz="2000" dirty="0"/>
        </a:p>
      </dgm:t>
    </dgm:pt>
    <dgm:pt modelId="{A1F8EF25-1F28-4644-9CBD-09BE780EA679}" type="parTrans" cxnId="{0553DEED-D956-4DC0-9B5A-2F518E6CA019}">
      <dgm:prSet/>
      <dgm:spPr/>
      <dgm:t>
        <a:bodyPr/>
        <a:lstStyle/>
        <a:p>
          <a:endParaRPr lang="en-US"/>
        </a:p>
      </dgm:t>
    </dgm:pt>
    <dgm:pt modelId="{93DA5463-FA66-497D-8CF6-6DF7334FE8EB}" type="sibTrans" cxnId="{0553DEED-D956-4DC0-9B5A-2F518E6CA019}">
      <dgm:prSet/>
      <dgm:spPr/>
      <dgm:t>
        <a:bodyPr/>
        <a:lstStyle/>
        <a:p>
          <a:endParaRPr lang="en-US"/>
        </a:p>
      </dgm:t>
    </dgm:pt>
    <dgm:pt modelId="{6A39C779-A1D1-4353-A0A4-4237ED18F682}">
      <dgm:prSet custT="1"/>
      <dgm:spPr/>
      <dgm:t>
        <a:bodyPr/>
        <a:lstStyle/>
        <a:p>
          <a:pPr algn="r" rtl="0"/>
          <a:r>
            <a:rPr lang="ar-SA" sz="2000" dirty="0" smtClean="0">
              <a:effectLst/>
              <a:latin typeface="Arial" panose="020B0604020202020204" pitchFamily="34" charset="0"/>
              <a:cs typeface="Arial" panose="020B0604020202020204" pitchFamily="34" charset="0"/>
            </a:rPr>
            <a:t>طرح مبدأ </a:t>
          </a:r>
          <a:r>
            <a:rPr lang="ar-KW" sz="2000" dirty="0" smtClean="0">
              <a:effectLst/>
              <a:latin typeface="Arial" panose="020B0604020202020204" pitchFamily="34" charset="0"/>
              <a:cs typeface="Arial" panose="020B0604020202020204" pitchFamily="34" charset="0"/>
            </a:rPr>
            <a:t>رفض الالتزام لأمين الحفظ الفرعي</a:t>
          </a:r>
          <a:endParaRPr lang="en-US" sz="2000" dirty="0">
            <a:effectLst/>
            <a:latin typeface="Arial" panose="020B0604020202020204" pitchFamily="34" charset="0"/>
            <a:cs typeface="Arial" panose="020B0604020202020204" pitchFamily="34" charset="0"/>
          </a:endParaRPr>
        </a:p>
      </dgm:t>
    </dgm:pt>
    <dgm:pt modelId="{792FE3F9-08C2-4016-A1A3-71EF67FDCF2B}" type="parTrans" cxnId="{920800F8-CD39-4AFA-BBC0-2C7F8AB27DAC}">
      <dgm:prSet/>
      <dgm:spPr/>
      <dgm:t>
        <a:bodyPr/>
        <a:lstStyle/>
        <a:p>
          <a:endParaRPr lang="en-US"/>
        </a:p>
      </dgm:t>
    </dgm:pt>
    <dgm:pt modelId="{9E96907C-6E3C-4568-AC4D-8D155323C9A4}" type="sibTrans" cxnId="{920800F8-CD39-4AFA-BBC0-2C7F8AB27DAC}">
      <dgm:prSet/>
      <dgm:spPr/>
      <dgm:t>
        <a:bodyPr/>
        <a:lstStyle/>
        <a:p>
          <a:endParaRPr lang="en-US"/>
        </a:p>
      </dgm:t>
    </dgm:pt>
    <dgm:pt modelId="{3B65EBDB-97F6-4A1F-AE41-9B4844C30E24}">
      <dgm:prSet custT="1"/>
      <dgm:spPr/>
      <dgm:t>
        <a:bodyPr/>
        <a:lstStyle/>
        <a:p>
          <a:pPr algn="r" rtl="1"/>
          <a:r>
            <a:rPr lang="ar-KW" sz="2000" dirty="0" smtClean="0">
              <a:effectLst/>
              <a:latin typeface="Arial" panose="020B0604020202020204" pitchFamily="34" charset="0"/>
              <a:cs typeface="Arial" panose="020B0604020202020204" pitchFamily="34" charset="0"/>
            </a:rPr>
            <a:t>تنفيذ قرار الجمعيات العمومية</a:t>
          </a:r>
          <a:r>
            <a:rPr lang="ar-SA" sz="2000" dirty="0" smtClean="0">
              <a:effectLst/>
              <a:latin typeface="Arial" panose="020B0604020202020204" pitchFamily="34" charset="0"/>
              <a:cs typeface="Arial" panose="020B0604020202020204" pitchFamily="34" charset="0"/>
            </a:rPr>
            <a:t> وفقاً للمارسات العالمية</a:t>
          </a:r>
          <a:endParaRPr lang="en-US" sz="2000" dirty="0">
            <a:effectLst/>
            <a:latin typeface="Arial" panose="020B0604020202020204" pitchFamily="34" charset="0"/>
            <a:cs typeface="Arial" panose="020B0604020202020204" pitchFamily="34" charset="0"/>
          </a:endParaRPr>
        </a:p>
      </dgm:t>
    </dgm:pt>
    <dgm:pt modelId="{4574AF75-BE80-4BF2-BE2D-53B375A952B0}" type="parTrans" cxnId="{5F3DCC4C-9749-4BCA-BF8A-08EB6716AA17}">
      <dgm:prSet/>
      <dgm:spPr/>
      <dgm:t>
        <a:bodyPr/>
        <a:lstStyle/>
        <a:p>
          <a:endParaRPr lang="en-US"/>
        </a:p>
      </dgm:t>
    </dgm:pt>
    <dgm:pt modelId="{01FE2067-8BCA-4F73-B15E-FFD4EF859E27}" type="sibTrans" cxnId="{5F3DCC4C-9749-4BCA-BF8A-08EB6716AA17}">
      <dgm:prSet/>
      <dgm:spPr/>
      <dgm:t>
        <a:bodyPr/>
        <a:lstStyle/>
        <a:p>
          <a:endParaRPr lang="en-US"/>
        </a:p>
      </dgm:t>
    </dgm:pt>
    <dgm:pt modelId="{AC1D2CCE-C2D1-4282-960F-24AF0756B849}">
      <dgm:prSet custT="1"/>
      <dgm:spPr/>
      <dgm:t>
        <a:bodyPr/>
        <a:lstStyle/>
        <a:p>
          <a:pPr algn="r" rtl="1"/>
          <a:r>
            <a:rPr lang="ar-KW" sz="2000" dirty="0" smtClean="0">
              <a:effectLst/>
              <a:latin typeface="Arial" panose="020B0604020202020204" pitchFamily="34" charset="0"/>
              <a:cs typeface="Arial" panose="020B0604020202020204" pitchFamily="34" charset="0"/>
            </a:rPr>
            <a:t>اقراض واقتراض الأسهم</a:t>
          </a:r>
          <a:endParaRPr lang="en-US" sz="2000" dirty="0">
            <a:effectLst/>
            <a:latin typeface="Arial" panose="020B0604020202020204" pitchFamily="34" charset="0"/>
            <a:cs typeface="Arial" panose="020B0604020202020204" pitchFamily="34" charset="0"/>
          </a:endParaRPr>
        </a:p>
      </dgm:t>
    </dgm:pt>
    <dgm:pt modelId="{1E645817-8613-4E94-8899-9CABB9D043F2}" type="parTrans" cxnId="{8036D4DE-ECEA-4B40-8EFD-49B2920A4D6A}">
      <dgm:prSet/>
      <dgm:spPr/>
      <dgm:t>
        <a:bodyPr/>
        <a:lstStyle/>
        <a:p>
          <a:endParaRPr lang="en-US"/>
        </a:p>
      </dgm:t>
    </dgm:pt>
    <dgm:pt modelId="{4551151E-A557-497B-93DC-272CA0AE628E}" type="sibTrans" cxnId="{8036D4DE-ECEA-4B40-8EFD-49B2920A4D6A}">
      <dgm:prSet/>
      <dgm:spPr/>
      <dgm:t>
        <a:bodyPr/>
        <a:lstStyle/>
        <a:p>
          <a:endParaRPr lang="en-US"/>
        </a:p>
      </dgm:t>
    </dgm:pt>
    <dgm:pt modelId="{57709262-85AE-4706-B485-32375B5E2A7D}">
      <dgm:prSet custT="1"/>
      <dgm:spPr/>
      <dgm:t>
        <a:bodyPr/>
        <a:lstStyle/>
        <a:p>
          <a:pPr algn="r" rtl="0"/>
          <a:r>
            <a:rPr lang="ar-KW" sz="2000" dirty="0" smtClean="0">
              <a:effectLst/>
              <a:latin typeface="Arial" panose="020B0604020202020204" pitchFamily="34" charset="0"/>
              <a:cs typeface="Arial" panose="020B0604020202020204" pitchFamily="34" charset="0"/>
            </a:rPr>
            <a:t>الوسيط المؤهل وغير المؤهل</a:t>
          </a:r>
          <a:endParaRPr lang="en-US" sz="2000" dirty="0">
            <a:effectLst/>
            <a:latin typeface="Arial" panose="020B0604020202020204" pitchFamily="34" charset="0"/>
            <a:cs typeface="Arial" panose="020B0604020202020204" pitchFamily="34" charset="0"/>
          </a:endParaRPr>
        </a:p>
      </dgm:t>
    </dgm:pt>
    <dgm:pt modelId="{96B46EDF-B2B0-4388-8706-C7C1801FF610}" type="parTrans" cxnId="{26E09840-E2A8-40D5-B907-3877348EB74E}">
      <dgm:prSet/>
      <dgm:spPr/>
      <dgm:t>
        <a:bodyPr/>
        <a:lstStyle/>
        <a:p>
          <a:endParaRPr lang="en-US"/>
        </a:p>
      </dgm:t>
    </dgm:pt>
    <dgm:pt modelId="{9EB8D84E-927F-4955-8495-FB1623F5E491}" type="sibTrans" cxnId="{26E09840-E2A8-40D5-B907-3877348EB74E}">
      <dgm:prSet/>
      <dgm:spPr/>
      <dgm:t>
        <a:bodyPr/>
        <a:lstStyle/>
        <a:p>
          <a:endParaRPr lang="en-US"/>
        </a:p>
      </dgm:t>
    </dgm:pt>
    <dgm:pt modelId="{6F2857DD-013C-4E8E-9C34-182BC72CE9DD}" type="pres">
      <dgm:prSet presAssocID="{5846B899-B25F-41E6-936C-19B875359345}" presName="Name0" presStyleCnt="0">
        <dgm:presLayoutVars>
          <dgm:chMax val="7"/>
          <dgm:chPref val="7"/>
          <dgm:dir val="rev"/>
        </dgm:presLayoutVars>
      </dgm:prSet>
      <dgm:spPr/>
    </dgm:pt>
    <dgm:pt modelId="{6555CDD7-78A9-4423-A651-0A042B45B938}" type="pres">
      <dgm:prSet presAssocID="{5846B899-B25F-41E6-936C-19B875359345}" presName="Name1" presStyleCnt="0"/>
      <dgm:spPr/>
    </dgm:pt>
    <dgm:pt modelId="{9DAB5B14-B529-4171-BC6B-225F03844063}" type="pres">
      <dgm:prSet presAssocID="{5846B899-B25F-41E6-936C-19B875359345}" presName="cycle" presStyleCnt="0"/>
      <dgm:spPr/>
    </dgm:pt>
    <dgm:pt modelId="{BA534036-9643-4E34-9341-28C00A63C0B0}" type="pres">
      <dgm:prSet presAssocID="{5846B899-B25F-41E6-936C-19B875359345}" presName="srcNode" presStyleLbl="node1" presStyleIdx="0" presStyleCnt="7"/>
      <dgm:spPr/>
    </dgm:pt>
    <dgm:pt modelId="{1A931236-DAE3-4EC7-AE60-7BA10F6E66BD}" type="pres">
      <dgm:prSet presAssocID="{5846B899-B25F-41E6-936C-19B875359345}" presName="conn" presStyleLbl="parChTrans1D2" presStyleIdx="0" presStyleCnt="1"/>
      <dgm:spPr/>
      <dgm:t>
        <a:bodyPr/>
        <a:lstStyle/>
        <a:p>
          <a:endParaRPr lang="en-US"/>
        </a:p>
      </dgm:t>
    </dgm:pt>
    <dgm:pt modelId="{A206E8B6-BA0E-414C-86D5-A6B401364AE1}" type="pres">
      <dgm:prSet presAssocID="{5846B899-B25F-41E6-936C-19B875359345}" presName="extraNode" presStyleLbl="node1" presStyleIdx="0" presStyleCnt="7"/>
      <dgm:spPr/>
    </dgm:pt>
    <dgm:pt modelId="{4FC5A7F6-F5FE-476F-B1BE-208EDE3DC32E}" type="pres">
      <dgm:prSet presAssocID="{5846B899-B25F-41E6-936C-19B875359345}" presName="dstNode" presStyleLbl="node1" presStyleIdx="0" presStyleCnt="7"/>
      <dgm:spPr/>
    </dgm:pt>
    <dgm:pt modelId="{B1C29A2B-95F2-4454-A07D-E8A5E49DCA86}" type="pres">
      <dgm:prSet presAssocID="{4F47EA79-750B-4D67-8FCB-FFBFD1855221}" presName="text_1" presStyleLbl="node1" presStyleIdx="0" presStyleCnt="7">
        <dgm:presLayoutVars>
          <dgm:bulletEnabled val="1"/>
        </dgm:presLayoutVars>
      </dgm:prSet>
      <dgm:spPr/>
      <dgm:t>
        <a:bodyPr/>
        <a:lstStyle/>
        <a:p>
          <a:endParaRPr lang="en-US"/>
        </a:p>
      </dgm:t>
    </dgm:pt>
    <dgm:pt modelId="{D6A0C474-05CE-4FEF-80E7-642D45B9CCA5}" type="pres">
      <dgm:prSet presAssocID="{4F47EA79-750B-4D67-8FCB-FFBFD1855221}" presName="accent_1" presStyleCnt="0"/>
      <dgm:spPr/>
    </dgm:pt>
    <dgm:pt modelId="{40945F4A-3675-47B0-A801-1E16F2E9654A}" type="pres">
      <dgm:prSet presAssocID="{4F47EA79-750B-4D67-8FCB-FFBFD1855221}" presName="accentRepeatNode" presStyleLbl="solidFgAcc1" presStyleIdx="0" presStyleCnt="7"/>
      <dgm:spPr/>
      <dgm:t>
        <a:bodyPr/>
        <a:lstStyle/>
        <a:p>
          <a:endParaRPr lang="en-US"/>
        </a:p>
      </dgm:t>
    </dgm:pt>
    <dgm:pt modelId="{FD72FD11-8BA4-41F3-8BE4-F87EA18190CD}" type="pres">
      <dgm:prSet presAssocID="{6A39C779-A1D1-4353-A0A4-4237ED18F682}" presName="text_2" presStyleLbl="node1" presStyleIdx="1" presStyleCnt="7">
        <dgm:presLayoutVars>
          <dgm:bulletEnabled val="1"/>
        </dgm:presLayoutVars>
      </dgm:prSet>
      <dgm:spPr/>
      <dgm:t>
        <a:bodyPr/>
        <a:lstStyle/>
        <a:p>
          <a:endParaRPr lang="en-US"/>
        </a:p>
      </dgm:t>
    </dgm:pt>
    <dgm:pt modelId="{9C108358-0A00-459B-911F-BA5EEBDDD3B4}" type="pres">
      <dgm:prSet presAssocID="{6A39C779-A1D1-4353-A0A4-4237ED18F682}" presName="accent_2" presStyleCnt="0"/>
      <dgm:spPr/>
    </dgm:pt>
    <dgm:pt modelId="{FC780C80-6359-4875-BED4-91E4C004BF53}" type="pres">
      <dgm:prSet presAssocID="{6A39C779-A1D1-4353-A0A4-4237ED18F682}" presName="accentRepeatNode" presStyleLbl="solidFgAcc1" presStyleIdx="1" presStyleCnt="7"/>
      <dgm:spPr/>
    </dgm:pt>
    <dgm:pt modelId="{A0CC7B40-F7BD-4AC4-B5FE-552120EE7A80}" type="pres">
      <dgm:prSet presAssocID="{3B65EBDB-97F6-4A1F-AE41-9B4844C30E24}" presName="text_3" presStyleLbl="node1" presStyleIdx="2" presStyleCnt="7">
        <dgm:presLayoutVars>
          <dgm:bulletEnabled val="1"/>
        </dgm:presLayoutVars>
      </dgm:prSet>
      <dgm:spPr/>
      <dgm:t>
        <a:bodyPr/>
        <a:lstStyle/>
        <a:p>
          <a:endParaRPr lang="en-US"/>
        </a:p>
      </dgm:t>
    </dgm:pt>
    <dgm:pt modelId="{1C643DA0-20C0-4FB6-9CB5-8F43C6E3649B}" type="pres">
      <dgm:prSet presAssocID="{3B65EBDB-97F6-4A1F-AE41-9B4844C30E24}" presName="accent_3" presStyleCnt="0"/>
      <dgm:spPr/>
    </dgm:pt>
    <dgm:pt modelId="{E9B2C9EE-31FE-48A2-851C-E441A22ED905}" type="pres">
      <dgm:prSet presAssocID="{3B65EBDB-97F6-4A1F-AE41-9B4844C30E24}" presName="accentRepeatNode" presStyleLbl="solidFgAcc1" presStyleIdx="2" presStyleCnt="7"/>
      <dgm:spPr/>
    </dgm:pt>
    <dgm:pt modelId="{94B00BFC-3185-430E-89BE-6A6CDB9C4E8A}" type="pres">
      <dgm:prSet presAssocID="{AC1D2CCE-C2D1-4282-960F-24AF0756B849}" presName="text_4" presStyleLbl="node1" presStyleIdx="3" presStyleCnt="7">
        <dgm:presLayoutVars>
          <dgm:bulletEnabled val="1"/>
        </dgm:presLayoutVars>
      </dgm:prSet>
      <dgm:spPr/>
      <dgm:t>
        <a:bodyPr/>
        <a:lstStyle/>
        <a:p>
          <a:endParaRPr lang="en-US"/>
        </a:p>
      </dgm:t>
    </dgm:pt>
    <dgm:pt modelId="{99C94368-808B-4129-98A9-1A8BE9118BAC}" type="pres">
      <dgm:prSet presAssocID="{AC1D2CCE-C2D1-4282-960F-24AF0756B849}" presName="accent_4" presStyleCnt="0"/>
      <dgm:spPr/>
    </dgm:pt>
    <dgm:pt modelId="{DAE73BE7-965B-4C3F-B108-B1E3FBB9909F}" type="pres">
      <dgm:prSet presAssocID="{AC1D2CCE-C2D1-4282-960F-24AF0756B849}" presName="accentRepeatNode" presStyleLbl="solidFgAcc1" presStyleIdx="3" presStyleCnt="7"/>
      <dgm:spPr/>
    </dgm:pt>
    <dgm:pt modelId="{366770DF-8D10-4A41-93DE-BD71340377D1}" type="pres">
      <dgm:prSet presAssocID="{57709262-85AE-4706-B485-32375B5E2A7D}" presName="text_5" presStyleLbl="node1" presStyleIdx="4" presStyleCnt="7">
        <dgm:presLayoutVars>
          <dgm:bulletEnabled val="1"/>
        </dgm:presLayoutVars>
      </dgm:prSet>
      <dgm:spPr/>
      <dgm:t>
        <a:bodyPr/>
        <a:lstStyle/>
        <a:p>
          <a:endParaRPr lang="en-US"/>
        </a:p>
      </dgm:t>
    </dgm:pt>
    <dgm:pt modelId="{25CF2312-836F-4485-B38D-DFDB52CCEF2D}" type="pres">
      <dgm:prSet presAssocID="{57709262-85AE-4706-B485-32375B5E2A7D}" presName="accent_5" presStyleCnt="0"/>
      <dgm:spPr/>
    </dgm:pt>
    <dgm:pt modelId="{F1A01121-2C90-4C93-B525-742B8BDDF521}" type="pres">
      <dgm:prSet presAssocID="{57709262-85AE-4706-B485-32375B5E2A7D}" presName="accentRepeatNode" presStyleLbl="solidFgAcc1" presStyleIdx="4" presStyleCnt="7"/>
      <dgm:spPr/>
    </dgm:pt>
    <dgm:pt modelId="{A60CB422-9993-4B85-B9C2-03DD3D219406}" type="pres">
      <dgm:prSet presAssocID="{B9CE74A8-3D2F-4962-9394-5DA6032080A9}" presName="text_6" presStyleLbl="node1" presStyleIdx="5" presStyleCnt="7">
        <dgm:presLayoutVars>
          <dgm:bulletEnabled val="1"/>
        </dgm:presLayoutVars>
      </dgm:prSet>
      <dgm:spPr/>
      <dgm:t>
        <a:bodyPr/>
        <a:lstStyle/>
        <a:p>
          <a:endParaRPr lang="en-US"/>
        </a:p>
      </dgm:t>
    </dgm:pt>
    <dgm:pt modelId="{A176B6F6-9B30-46B8-A19E-610838E7734D}" type="pres">
      <dgm:prSet presAssocID="{B9CE74A8-3D2F-4962-9394-5DA6032080A9}" presName="accent_6" presStyleCnt="0"/>
      <dgm:spPr/>
    </dgm:pt>
    <dgm:pt modelId="{3D31B3B7-02FE-450F-A109-931CDF406CE0}" type="pres">
      <dgm:prSet presAssocID="{B9CE74A8-3D2F-4962-9394-5DA6032080A9}" presName="accentRepeatNode" presStyleLbl="solidFgAcc1" presStyleIdx="5" presStyleCnt="7"/>
      <dgm:spPr/>
    </dgm:pt>
    <dgm:pt modelId="{F18002D7-F939-47E8-A084-BE69A60DCCD4}" type="pres">
      <dgm:prSet presAssocID="{B272CF2D-6E6C-4BB8-81AC-59BEE5BE9D26}" presName="text_7" presStyleLbl="node1" presStyleIdx="6" presStyleCnt="7">
        <dgm:presLayoutVars>
          <dgm:bulletEnabled val="1"/>
        </dgm:presLayoutVars>
      </dgm:prSet>
      <dgm:spPr/>
      <dgm:t>
        <a:bodyPr/>
        <a:lstStyle/>
        <a:p>
          <a:endParaRPr lang="en-US"/>
        </a:p>
      </dgm:t>
    </dgm:pt>
    <dgm:pt modelId="{45898E1C-A873-490E-85C1-8261C7ADE3B2}" type="pres">
      <dgm:prSet presAssocID="{B272CF2D-6E6C-4BB8-81AC-59BEE5BE9D26}" presName="accent_7" presStyleCnt="0"/>
      <dgm:spPr/>
    </dgm:pt>
    <dgm:pt modelId="{81411269-2F75-4880-889A-141F873DBEB4}" type="pres">
      <dgm:prSet presAssocID="{B272CF2D-6E6C-4BB8-81AC-59BEE5BE9D26}" presName="accentRepeatNode" presStyleLbl="solidFgAcc1" presStyleIdx="6" presStyleCnt="7"/>
      <dgm:spPr/>
    </dgm:pt>
  </dgm:ptLst>
  <dgm:cxnLst>
    <dgm:cxn modelId="{B1955CAD-359E-40E0-8F10-9C1612A219C0}" type="presOf" srcId="{B9CE74A8-3D2F-4962-9394-5DA6032080A9}" destId="{A60CB422-9993-4B85-B9C2-03DD3D219406}" srcOrd="0" destOrd="0" presId="urn:microsoft.com/office/officeart/2008/layout/VerticalCurvedList"/>
    <dgm:cxn modelId="{E74B498C-EF18-4406-A3C7-1E2290432DD9}" srcId="{5846B899-B25F-41E6-936C-19B875359345}" destId="{4F47EA79-750B-4D67-8FCB-FFBFD1855221}" srcOrd="0" destOrd="0" parTransId="{D1622959-C47F-43B9-8EBE-00113352F196}" sibTransId="{C61F39B3-38E8-4A04-981A-2ADD9B28348E}"/>
    <dgm:cxn modelId="{920800F8-CD39-4AFA-BBC0-2C7F8AB27DAC}" srcId="{5846B899-B25F-41E6-936C-19B875359345}" destId="{6A39C779-A1D1-4353-A0A4-4237ED18F682}" srcOrd="1" destOrd="0" parTransId="{792FE3F9-08C2-4016-A1A3-71EF67FDCF2B}" sibTransId="{9E96907C-6E3C-4568-AC4D-8D155323C9A4}"/>
    <dgm:cxn modelId="{27129B79-B935-49E5-8565-6E1E51B18C53}" type="presOf" srcId="{3B65EBDB-97F6-4A1F-AE41-9B4844C30E24}" destId="{A0CC7B40-F7BD-4AC4-B5FE-552120EE7A80}" srcOrd="0" destOrd="0" presId="urn:microsoft.com/office/officeart/2008/layout/VerticalCurvedList"/>
    <dgm:cxn modelId="{7D9439A8-4F74-4D4E-AFE9-778E6ABC5D58}" type="presOf" srcId="{B272CF2D-6E6C-4BB8-81AC-59BEE5BE9D26}" destId="{F18002D7-F939-47E8-A084-BE69A60DCCD4}" srcOrd="0" destOrd="0" presId="urn:microsoft.com/office/officeart/2008/layout/VerticalCurvedList"/>
    <dgm:cxn modelId="{E0EAC7D0-CA48-48C7-9C8D-E719F6E91F97}" type="presOf" srcId="{C61F39B3-38E8-4A04-981A-2ADD9B28348E}" destId="{1A931236-DAE3-4EC7-AE60-7BA10F6E66BD}" srcOrd="0" destOrd="0" presId="urn:microsoft.com/office/officeart/2008/layout/VerticalCurvedList"/>
    <dgm:cxn modelId="{168E6A0E-98A9-467B-BD74-B7A92169EAD1}" type="presOf" srcId="{4F47EA79-750B-4D67-8FCB-FFBFD1855221}" destId="{B1C29A2B-95F2-4454-A07D-E8A5E49DCA86}" srcOrd="0" destOrd="0" presId="urn:microsoft.com/office/officeart/2008/layout/VerticalCurvedList"/>
    <dgm:cxn modelId="{8036D4DE-ECEA-4B40-8EFD-49B2920A4D6A}" srcId="{5846B899-B25F-41E6-936C-19B875359345}" destId="{AC1D2CCE-C2D1-4282-960F-24AF0756B849}" srcOrd="3" destOrd="0" parTransId="{1E645817-8613-4E94-8899-9CABB9D043F2}" sibTransId="{4551151E-A557-497B-93DC-272CA0AE628E}"/>
    <dgm:cxn modelId="{0553DEED-D956-4DC0-9B5A-2F518E6CA019}" srcId="{5846B899-B25F-41E6-936C-19B875359345}" destId="{B272CF2D-6E6C-4BB8-81AC-59BEE5BE9D26}" srcOrd="6" destOrd="0" parTransId="{A1F8EF25-1F28-4644-9CBD-09BE780EA679}" sibTransId="{93DA5463-FA66-497D-8CF6-6DF7334FE8EB}"/>
    <dgm:cxn modelId="{26E09840-E2A8-40D5-B907-3877348EB74E}" srcId="{5846B899-B25F-41E6-936C-19B875359345}" destId="{57709262-85AE-4706-B485-32375B5E2A7D}" srcOrd="4" destOrd="0" parTransId="{96B46EDF-B2B0-4388-8706-C7C1801FF610}" sibTransId="{9EB8D84E-927F-4955-8495-FB1623F5E491}"/>
    <dgm:cxn modelId="{3E4559DA-6DF6-49FC-82EA-9A4B776725FF}" type="presOf" srcId="{5846B899-B25F-41E6-936C-19B875359345}" destId="{6F2857DD-013C-4E8E-9C34-182BC72CE9DD}" srcOrd="0" destOrd="0" presId="urn:microsoft.com/office/officeart/2008/layout/VerticalCurvedList"/>
    <dgm:cxn modelId="{3B038F7B-AD06-4FDA-AEB7-258C5307507D}" srcId="{5846B899-B25F-41E6-936C-19B875359345}" destId="{B9CE74A8-3D2F-4962-9394-5DA6032080A9}" srcOrd="5" destOrd="0" parTransId="{CE1C3465-5020-472A-B429-41B364D9F4D5}" sibTransId="{55CFFE7B-6B42-4CFE-AC6F-8A9DE278A6F2}"/>
    <dgm:cxn modelId="{1ADA814E-D3E8-48C5-9BDC-3C32508E0AB9}" type="presOf" srcId="{6A39C779-A1D1-4353-A0A4-4237ED18F682}" destId="{FD72FD11-8BA4-41F3-8BE4-F87EA18190CD}" srcOrd="0" destOrd="0" presId="urn:microsoft.com/office/officeart/2008/layout/VerticalCurvedList"/>
    <dgm:cxn modelId="{61729255-F8FC-420F-941D-604CFDDE45D3}" type="presOf" srcId="{AC1D2CCE-C2D1-4282-960F-24AF0756B849}" destId="{94B00BFC-3185-430E-89BE-6A6CDB9C4E8A}" srcOrd="0" destOrd="0" presId="urn:microsoft.com/office/officeart/2008/layout/VerticalCurvedList"/>
    <dgm:cxn modelId="{5459DD6C-611F-4F66-BEFC-2EF5FDAC0445}" type="presOf" srcId="{57709262-85AE-4706-B485-32375B5E2A7D}" destId="{366770DF-8D10-4A41-93DE-BD71340377D1}" srcOrd="0" destOrd="0" presId="urn:microsoft.com/office/officeart/2008/layout/VerticalCurvedList"/>
    <dgm:cxn modelId="{5F3DCC4C-9749-4BCA-BF8A-08EB6716AA17}" srcId="{5846B899-B25F-41E6-936C-19B875359345}" destId="{3B65EBDB-97F6-4A1F-AE41-9B4844C30E24}" srcOrd="2" destOrd="0" parTransId="{4574AF75-BE80-4BF2-BE2D-53B375A952B0}" sibTransId="{01FE2067-8BCA-4F73-B15E-FFD4EF859E27}"/>
    <dgm:cxn modelId="{E9F97CD4-FDF0-4721-A8F5-5FD996BD3358}" type="presParOf" srcId="{6F2857DD-013C-4E8E-9C34-182BC72CE9DD}" destId="{6555CDD7-78A9-4423-A651-0A042B45B938}" srcOrd="0" destOrd="0" presId="urn:microsoft.com/office/officeart/2008/layout/VerticalCurvedList"/>
    <dgm:cxn modelId="{3CB73DEB-666E-4392-985C-185F454934DF}" type="presParOf" srcId="{6555CDD7-78A9-4423-A651-0A042B45B938}" destId="{9DAB5B14-B529-4171-BC6B-225F03844063}" srcOrd="0" destOrd="0" presId="urn:microsoft.com/office/officeart/2008/layout/VerticalCurvedList"/>
    <dgm:cxn modelId="{C508E070-EAC5-4AA2-BD7A-E82F34029CB4}" type="presParOf" srcId="{9DAB5B14-B529-4171-BC6B-225F03844063}" destId="{BA534036-9643-4E34-9341-28C00A63C0B0}" srcOrd="0" destOrd="0" presId="urn:microsoft.com/office/officeart/2008/layout/VerticalCurvedList"/>
    <dgm:cxn modelId="{8FDB70FD-F37E-4F62-9C8B-B102EC2BF3EB}" type="presParOf" srcId="{9DAB5B14-B529-4171-BC6B-225F03844063}" destId="{1A931236-DAE3-4EC7-AE60-7BA10F6E66BD}" srcOrd="1" destOrd="0" presId="urn:microsoft.com/office/officeart/2008/layout/VerticalCurvedList"/>
    <dgm:cxn modelId="{BDE3834E-FFB6-4DEC-84C0-6AB0BD3626D3}" type="presParOf" srcId="{9DAB5B14-B529-4171-BC6B-225F03844063}" destId="{A206E8B6-BA0E-414C-86D5-A6B401364AE1}" srcOrd="2" destOrd="0" presId="urn:microsoft.com/office/officeart/2008/layout/VerticalCurvedList"/>
    <dgm:cxn modelId="{232B9707-3AFE-430D-B2F6-657FF3C28289}" type="presParOf" srcId="{9DAB5B14-B529-4171-BC6B-225F03844063}" destId="{4FC5A7F6-F5FE-476F-B1BE-208EDE3DC32E}" srcOrd="3" destOrd="0" presId="urn:microsoft.com/office/officeart/2008/layout/VerticalCurvedList"/>
    <dgm:cxn modelId="{3DD89D65-5578-400B-A482-C737A78FF174}" type="presParOf" srcId="{6555CDD7-78A9-4423-A651-0A042B45B938}" destId="{B1C29A2B-95F2-4454-A07D-E8A5E49DCA86}" srcOrd="1" destOrd="0" presId="urn:microsoft.com/office/officeart/2008/layout/VerticalCurvedList"/>
    <dgm:cxn modelId="{55D0C38F-6273-4994-BB85-F60001848359}" type="presParOf" srcId="{6555CDD7-78A9-4423-A651-0A042B45B938}" destId="{D6A0C474-05CE-4FEF-80E7-642D45B9CCA5}" srcOrd="2" destOrd="0" presId="urn:microsoft.com/office/officeart/2008/layout/VerticalCurvedList"/>
    <dgm:cxn modelId="{D493439F-772F-4B33-8FB0-76F908B50F62}" type="presParOf" srcId="{D6A0C474-05CE-4FEF-80E7-642D45B9CCA5}" destId="{40945F4A-3675-47B0-A801-1E16F2E9654A}" srcOrd="0" destOrd="0" presId="urn:microsoft.com/office/officeart/2008/layout/VerticalCurvedList"/>
    <dgm:cxn modelId="{3B36A9EB-2424-4777-8CAA-5FC1FE786E10}" type="presParOf" srcId="{6555CDD7-78A9-4423-A651-0A042B45B938}" destId="{FD72FD11-8BA4-41F3-8BE4-F87EA18190CD}" srcOrd="3" destOrd="0" presId="urn:microsoft.com/office/officeart/2008/layout/VerticalCurvedList"/>
    <dgm:cxn modelId="{28EA9F8C-513D-45FC-B247-F1916420B457}" type="presParOf" srcId="{6555CDD7-78A9-4423-A651-0A042B45B938}" destId="{9C108358-0A00-459B-911F-BA5EEBDDD3B4}" srcOrd="4" destOrd="0" presId="urn:microsoft.com/office/officeart/2008/layout/VerticalCurvedList"/>
    <dgm:cxn modelId="{9AD7D601-558E-4EC0-AF32-C57C57C7B7A6}" type="presParOf" srcId="{9C108358-0A00-459B-911F-BA5EEBDDD3B4}" destId="{FC780C80-6359-4875-BED4-91E4C004BF53}" srcOrd="0" destOrd="0" presId="urn:microsoft.com/office/officeart/2008/layout/VerticalCurvedList"/>
    <dgm:cxn modelId="{575A6B9C-6169-4D19-8F26-4487DCDA842C}" type="presParOf" srcId="{6555CDD7-78A9-4423-A651-0A042B45B938}" destId="{A0CC7B40-F7BD-4AC4-B5FE-552120EE7A80}" srcOrd="5" destOrd="0" presId="urn:microsoft.com/office/officeart/2008/layout/VerticalCurvedList"/>
    <dgm:cxn modelId="{E378AE1C-3363-4912-89D6-4E2AFAFD0892}" type="presParOf" srcId="{6555CDD7-78A9-4423-A651-0A042B45B938}" destId="{1C643DA0-20C0-4FB6-9CB5-8F43C6E3649B}" srcOrd="6" destOrd="0" presId="urn:microsoft.com/office/officeart/2008/layout/VerticalCurvedList"/>
    <dgm:cxn modelId="{2BF53890-F096-42F5-8E5D-BD69833C2281}" type="presParOf" srcId="{1C643DA0-20C0-4FB6-9CB5-8F43C6E3649B}" destId="{E9B2C9EE-31FE-48A2-851C-E441A22ED905}" srcOrd="0" destOrd="0" presId="urn:microsoft.com/office/officeart/2008/layout/VerticalCurvedList"/>
    <dgm:cxn modelId="{DA4392E5-CB03-407F-9D92-E3E2FC5B2F17}" type="presParOf" srcId="{6555CDD7-78A9-4423-A651-0A042B45B938}" destId="{94B00BFC-3185-430E-89BE-6A6CDB9C4E8A}" srcOrd="7" destOrd="0" presId="urn:microsoft.com/office/officeart/2008/layout/VerticalCurvedList"/>
    <dgm:cxn modelId="{21DBA152-E584-49FC-906D-281D1AAABF96}" type="presParOf" srcId="{6555CDD7-78A9-4423-A651-0A042B45B938}" destId="{99C94368-808B-4129-98A9-1A8BE9118BAC}" srcOrd="8" destOrd="0" presId="urn:microsoft.com/office/officeart/2008/layout/VerticalCurvedList"/>
    <dgm:cxn modelId="{C1F992D1-179E-4701-B216-9B7FF85D5DEF}" type="presParOf" srcId="{99C94368-808B-4129-98A9-1A8BE9118BAC}" destId="{DAE73BE7-965B-4C3F-B108-B1E3FBB9909F}" srcOrd="0" destOrd="0" presId="urn:microsoft.com/office/officeart/2008/layout/VerticalCurvedList"/>
    <dgm:cxn modelId="{AB197A28-E6BB-4233-A051-13BA469B0F83}" type="presParOf" srcId="{6555CDD7-78A9-4423-A651-0A042B45B938}" destId="{366770DF-8D10-4A41-93DE-BD71340377D1}" srcOrd="9" destOrd="0" presId="urn:microsoft.com/office/officeart/2008/layout/VerticalCurvedList"/>
    <dgm:cxn modelId="{4C78ABB1-52BA-403E-A037-BF6A768DDE83}" type="presParOf" srcId="{6555CDD7-78A9-4423-A651-0A042B45B938}" destId="{25CF2312-836F-4485-B38D-DFDB52CCEF2D}" srcOrd="10" destOrd="0" presId="urn:microsoft.com/office/officeart/2008/layout/VerticalCurvedList"/>
    <dgm:cxn modelId="{DF55A5AF-43F7-4BF0-A886-4C621193921E}" type="presParOf" srcId="{25CF2312-836F-4485-B38D-DFDB52CCEF2D}" destId="{F1A01121-2C90-4C93-B525-742B8BDDF521}" srcOrd="0" destOrd="0" presId="urn:microsoft.com/office/officeart/2008/layout/VerticalCurvedList"/>
    <dgm:cxn modelId="{750B5764-69B7-410C-8E01-0AB2E23D918F}" type="presParOf" srcId="{6555CDD7-78A9-4423-A651-0A042B45B938}" destId="{A60CB422-9993-4B85-B9C2-03DD3D219406}" srcOrd="11" destOrd="0" presId="urn:microsoft.com/office/officeart/2008/layout/VerticalCurvedList"/>
    <dgm:cxn modelId="{9961089D-E5E3-47F3-B5F5-98F73AAE5D2A}" type="presParOf" srcId="{6555CDD7-78A9-4423-A651-0A042B45B938}" destId="{A176B6F6-9B30-46B8-A19E-610838E7734D}" srcOrd="12" destOrd="0" presId="urn:microsoft.com/office/officeart/2008/layout/VerticalCurvedList"/>
    <dgm:cxn modelId="{AF9271E7-2CA9-4C29-A8C5-24FC8BF49685}" type="presParOf" srcId="{A176B6F6-9B30-46B8-A19E-610838E7734D}" destId="{3D31B3B7-02FE-450F-A109-931CDF406CE0}" srcOrd="0" destOrd="0" presId="urn:microsoft.com/office/officeart/2008/layout/VerticalCurvedList"/>
    <dgm:cxn modelId="{FCB50DCE-1662-47CD-9C47-B861B7FE6861}" type="presParOf" srcId="{6555CDD7-78A9-4423-A651-0A042B45B938}" destId="{F18002D7-F939-47E8-A084-BE69A60DCCD4}" srcOrd="13" destOrd="0" presId="urn:microsoft.com/office/officeart/2008/layout/VerticalCurvedList"/>
    <dgm:cxn modelId="{634CBBCD-A066-4FA8-99C0-E9953F327021}" type="presParOf" srcId="{6555CDD7-78A9-4423-A651-0A042B45B938}" destId="{45898E1C-A873-490E-85C1-8261C7ADE3B2}" srcOrd="14" destOrd="0" presId="urn:microsoft.com/office/officeart/2008/layout/VerticalCurvedList"/>
    <dgm:cxn modelId="{6E395611-4839-4F8D-A652-48267DDBC973}" type="presParOf" srcId="{45898E1C-A873-490E-85C1-8261C7ADE3B2}" destId="{81411269-2F75-4880-889A-141F873DBEB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846B899-B25F-41E6-936C-19B875359345}" type="doc">
      <dgm:prSet loTypeId="urn:microsoft.com/office/officeart/2008/layout/VerticalCurvedList" loCatId="list" qsTypeId="urn:microsoft.com/office/officeart/2005/8/quickstyle/simple1" qsCatId="simple" csTypeId="urn:microsoft.com/office/officeart/2005/8/colors/accent6_5" csCatId="accent6" phldr="1"/>
      <dgm:spPr/>
    </dgm:pt>
    <dgm:pt modelId="{4F47EA79-750B-4D67-8FCB-FFBFD1855221}">
      <dgm:prSet phldrT="[Text]" custT="1"/>
      <dgm:spPr/>
      <dgm:t>
        <a:bodyPr/>
        <a:lstStyle/>
        <a:p>
          <a:pPr algn="r" rtl="1"/>
          <a:r>
            <a:rPr lang="ar-SA" sz="2000" dirty="0" smtClean="0"/>
            <a:t>كيان الطرف المقابل المركزي - </a:t>
          </a:r>
          <a:r>
            <a:rPr lang="en-US" sz="2000" dirty="0" smtClean="0"/>
            <a:t>CCP</a:t>
          </a:r>
          <a:endParaRPr lang="en-US" sz="2000" dirty="0"/>
        </a:p>
      </dgm:t>
    </dgm:pt>
    <dgm:pt modelId="{D1622959-C47F-43B9-8EBE-00113352F196}" type="parTrans" cxnId="{E74B498C-EF18-4406-A3C7-1E2290432DD9}">
      <dgm:prSet/>
      <dgm:spPr/>
      <dgm:t>
        <a:bodyPr/>
        <a:lstStyle/>
        <a:p>
          <a:endParaRPr lang="en-US"/>
        </a:p>
      </dgm:t>
    </dgm:pt>
    <dgm:pt modelId="{C61F39B3-38E8-4A04-981A-2ADD9B28348E}" type="sibTrans" cxnId="{E74B498C-EF18-4406-A3C7-1E2290432DD9}">
      <dgm:prSet/>
      <dgm:spPr/>
      <dgm:t>
        <a:bodyPr/>
        <a:lstStyle/>
        <a:p>
          <a:endParaRPr lang="en-US"/>
        </a:p>
      </dgm:t>
    </dgm:pt>
    <dgm:pt modelId="{6A39C779-A1D1-4353-A0A4-4237ED18F682}">
      <dgm:prSet custT="1"/>
      <dgm:spPr/>
      <dgm:t>
        <a:bodyPr/>
        <a:lstStyle/>
        <a:p>
          <a:pPr algn="r" rtl="0"/>
          <a:r>
            <a:rPr lang="ar-SA" sz="2000" dirty="0" smtClean="0">
              <a:effectLst/>
              <a:latin typeface="Arial" panose="020B0604020202020204" pitchFamily="34" charset="0"/>
              <a:cs typeface="Arial" panose="020B0604020202020204" pitchFamily="34" charset="0"/>
            </a:rPr>
            <a:t>تسوية المبالغ عبر البنك المركزي</a:t>
          </a:r>
          <a:endParaRPr lang="en-US" sz="2000" dirty="0">
            <a:effectLst/>
            <a:latin typeface="Arial" panose="020B0604020202020204" pitchFamily="34" charset="0"/>
            <a:cs typeface="Arial" panose="020B0604020202020204" pitchFamily="34" charset="0"/>
          </a:endParaRPr>
        </a:p>
      </dgm:t>
    </dgm:pt>
    <dgm:pt modelId="{792FE3F9-08C2-4016-A1A3-71EF67FDCF2B}" type="parTrans" cxnId="{920800F8-CD39-4AFA-BBC0-2C7F8AB27DAC}">
      <dgm:prSet/>
      <dgm:spPr/>
      <dgm:t>
        <a:bodyPr/>
        <a:lstStyle/>
        <a:p>
          <a:endParaRPr lang="en-US"/>
        </a:p>
      </dgm:t>
    </dgm:pt>
    <dgm:pt modelId="{9E96907C-6E3C-4568-AC4D-8D155323C9A4}" type="sibTrans" cxnId="{920800F8-CD39-4AFA-BBC0-2C7F8AB27DAC}">
      <dgm:prSet/>
      <dgm:spPr/>
      <dgm:t>
        <a:bodyPr/>
        <a:lstStyle/>
        <a:p>
          <a:endParaRPr lang="en-US"/>
        </a:p>
      </dgm:t>
    </dgm:pt>
    <dgm:pt modelId="{3B65EBDB-97F6-4A1F-AE41-9B4844C30E24}">
      <dgm:prSet custT="1"/>
      <dgm:spPr/>
      <dgm:t>
        <a:bodyPr/>
        <a:lstStyle/>
        <a:p>
          <a:pPr algn="r" rtl="1"/>
          <a:r>
            <a:rPr lang="ar-SA" sz="2000" dirty="0" smtClean="0">
              <a:effectLst/>
              <a:latin typeface="Arial" panose="020B0604020202020204" pitchFamily="34" charset="0"/>
              <a:cs typeface="Arial" panose="020B0604020202020204" pitchFamily="34" charset="0"/>
            </a:rPr>
            <a:t>طرح مفهوم أعضاء التقاص المباشرين وغير المباشرين</a:t>
          </a:r>
          <a:r>
            <a:rPr lang="en-US" sz="2000" dirty="0" smtClean="0">
              <a:effectLst/>
              <a:latin typeface="Arial" panose="020B0604020202020204" pitchFamily="34" charset="0"/>
              <a:cs typeface="Arial" panose="020B0604020202020204" pitchFamily="34" charset="0"/>
            </a:rPr>
            <a:t>DCM &amp; NDCM</a:t>
          </a:r>
          <a:endParaRPr lang="en-US" sz="2000" dirty="0">
            <a:effectLst/>
            <a:latin typeface="Arial" panose="020B0604020202020204" pitchFamily="34" charset="0"/>
            <a:cs typeface="Arial" panose="020B0604020202020204" pitchFamily="34" charset="0"/>
          </a:endParaRPr>
        </a:p>
      </dgm:t>
    </dgm:pt>
    <dgm:pt modelId="{4574AF75-BE80-4BF2-BE2D-53B375A952B0}" type="parTrans" cxnId="{5F3DCC4C-9749-4BCA-BF8A-08EB6716AA17}">
      <dgm:prSet/>
      <dgm:spPr/>
      <dgm:t>
        <a:bodyPr/>
        <a:lstStyle/>
        <a:p>
          <a:endParaRPr lang="en-US"/>
        </a:p>
      </dgm:t>
    </dgm:pt>
    <dgm:pt modelId="{01FE2067-8BCA-4F73-B15E-FFD4EF859E27}" type="sibTrans" cxnId="{5F3DCC4C-9749-4BCA-BF8A-08EB6716AA17}">
      <dgm:prSet/>
      <dgm:spPr/>
      <dgm:t>
        <a:bodyPr/>
        <a:lstStyle/>
        <a:p>
          <a:endParaRPr lang="en-US"/>
        </a:p>
      </dgm:t>
    </dgm:pt>
    <dgm:pt modelId="{AC1D2CCE-C2D1-4282-960F-24AF0756B849}">
      <dgm:prSet custT="1"/>
      <dgm:spPr/>
      <dgm:t>
        <a:bodyPr/>
        <a:lstStyle/>
        <a:p>
          <a:pPr algn="r" rtl="1"/>
          <a:r>
            <a:rPr lang="ar-SA" sz="2000" dirty="0" smtClean="0">
              <a:effectLst/>
              <a:latin typeface="Arial" panose="020B0604020202020204" pitchFamily="34" charset="0"/>
              <a:cs typeface="Arial" panose="020B0604020202020204" pitchFamily="34" charset="0"/>
            </a:rPr>
            <a:t>طبقات حماية السوق وفقاً للمارسات العالمية – </a:t>
          </a:r>
          <a:r>
            <a:rPr lang="en-US" sz="2000" dirty="0" smtClean="0">
              <a:effectLst/>
              <a:latin typeface="Arial" panose="020B0604020202020204" pitchFamily="34" charset="0"/>
              <a:cs typeface="Arial" panose="020B0604020202020204" pitchFamily="34" charset="0"/>
            </a:rPr>
            <a:t>Risk Waterfall</a:t>
          </a:r>
          <a:endParaRPr lang="en-US" sz="2000" dirty="0">
            <a:effectLst/>
            <a:latin typeface="Arial" panose="020B0604020202020204" pitchFamily="34" charset="0"/>
            <a:cs typeface="Arial" panose="020B0604020202020204" pitchFamily="34" charset="0"/>
          </a:endParaRPr>
        </a:p>
      </dgm:t>
    </dgm:pt>
    <dgm:pt modelId="{1E645817-8613-4E94-8899-9CABB9D043F2}" type="parTrans" cxnId="{8036D4DE-ECEA-4B40-8EFD-49B2920A4D6A}">
      <dgm:prSet/>
      <dgm:spPr/>
      <dgm:t>
        <a:bodyPr/>
        <a:lstStyle/>
        <a:p>
          <a:endParaRPr lang="en-US"/>
        </a:p>
      </dgm:t>
    </dgm:pt>
    <dgm:pt modelId="{4551151E-A557-497B-93DC-272CA0AE628E}" type="sibTrans" cxnId="{8036D4DE-ECEA-4B40-8EFD-49B2920A4D6A}">
      <dgm:prSet/>
      <dgm:spPr/>
      <dgm:t>
        <a:bodyPr/>
        <a:lstStyle/>
        <a:p>
          <a:endParaRPr lang="en-US"/>
        </a:p>
      </dgm:t>
    </dgm:pt>
    <dgm:pt modelId="{57709262-85AE-4706-B485-32375B5E2A7D}">
      <dgm:prSet custT="1"/>
      <dgm:spPr/>
      <dgm:t>
        <a:bodyPr/>
        <a:lstStyle/>
        <a:p>
          <a:pPr algn="r" rtl="0"/>
          <a:r>
            <a:rPr lang="ar-SA" sz="2000" dirty="0" smtClean="0">
              <a:effectLst/>
              <a:latin typeface="Arial" panose="020B0604020202020204" pitchFamily="34" charset="0"/>
              <a:cs typeface="Arial" panose="020B0604020202020204" pitchFamily="34" charset="0"/>
            </a:rPr>
            <a:t>طرح منتجات إضافية – المشتقات والبيوع المستقبلية</a:t>
          </a:r>
          <a:endParaRPr lang="en-US" sz="2000" dirty="0">
            <a:effectLst/>
            <a:latin typeface="Arial" panose="020B0604020202020204" pitchFamily="34" charset="0"/>
            <a:cs typeface="Arial" panose="020B0604020202020204" pitchFamily="34" charset="0"/>
          </a:endParaRPr>
        </a:p>
      </dgm:t>
    </dgm:pt>
    <dgm:pt modelId="{96B46EDF-B2B0-4388-8706-C7C1801FF610}" type="parTrans" cxnId="{26E09840-E2A8-40D5-B907-3877348EB74E}">
      <dgm:prSet/>
      <dgm:spPr/>
      <dgm:t>
        <a:bodyPr/>
        <a:lstStyle/>
        <a:p>
          <a:endParaRPr lang="en-US"/>
        </a:p>
      </dgm:t>
    </dgm:pt>
    <dgm:pt modelId="{9EB8D84E-927F-4955-8495-FB1623F5E491}" type="sibTrans" cxnId="{26E09840-E2A8-40D5-B907-3877348EB74E}">
      <dgm:prSet/>
      <dgm:spPr/>
      <dgm:t>
        <a:bodyPr/>
        <a:lstStyle/>
        <a:p>
          <a:endParaRPr lang="en-US"/>
        </a:p>
      </dgm:t>
    </dgm:pt>
    <dgm:pt modelId="{6F2857DD-013C-4E8E-9C34-182BC72CE9DD}" type="pres">
      <dgm:prSet presAssocID="{5846B899-B25F-41E6-936C-19B875359345}" presName="Name0" presStyleCnt="0">
        <dgm:presLayoutVars>
          <dgm:chMax val="7"/>
          <dgm:chPref val="7"/>
          <dgm:dir val="rev"/>
        </dgm:presLayoutVars>
      </dgm:prSet>
      <dgm:spPr/>
    </dgm:pt>
    <dgm:pt modelId="{6555CDD7-78A9-4423-A651-0A042B45B938}" type="pres">
      <dgm:prSet presAssocID="{5846B899-B25F-41E6-936C-19B875359345}" presName="Name1" presStyleCnt="0"/>
      <dgm:spPr/>
    </dgm:pt>
    <dgm:pt modelId="{9DAB5B14-B529-4171-BC6B-225F03844063}" type="pres">
      <dgm:prSet presAssocID="{5846B899-B25F-41E6-936C-19B875359345}" presName="cycle" presStyleCnt="0"/>
      <dgm:spPr/>
    </dgm:pt>
    <dgm:pt modelId="{BA534036-9643-4E34-9341-28C00A63C0B0}" type="pres">
      <dgm:prSet presAssocID="{5846B899-B25F-41E6-936C-19B875359345}" presName="srcNode" presStyleLbl="node1" presStyleIdx="0" presStyleCnt="5"/>
      <dgm:spPr/>
    </dgm:pt>
    <dgm:pt modelId="{1A931236-DAE3-4EC7-AE60-7BA10F6E66BD}" type="pres">
      <dgm:prSet presAssocID="{5846B899-B25F-41E6-936C-19B875359345}" presName="conn" presStyleLbl="parChTrans1D2" presStyleIdx="0" presStyleCnt="1"/>
      <dgm:spPr/>
      <dgm:t>
        <a:bodyPr/>
        <a:lstStyle/>
        <a:p>
          <a:endParaRPr lang="en-US"/>
        </a:p>
      </dgm:t>
    </dgm:pt>
    <dgm:pt modelId="{A206E8B6-BA0E-414C-86D5-A6B401364AE1}" type="pres">
      <dgm:prSet presAssocID="{5846B899-B25F-41E6-936C-19B875359345}" presName="extraNode" presStyleLbl="node1" presStyleIdx="0" presStyleCnt="5"/>
      <dgm:spPr/>
    </dgm:pt>
    <dgm:pt modelId="{4FC5A7F6-F5FE-476F-B1BE-208EDE3DC32E}" type="pres">
      <dgm:prSet presAssocID="{5846B899-B25F-41E6-936C-19B875359345}" presName="dstNode" presStyleLbl="node1" presStyleIdx="0" presStyleCnt="5"/>
      <dgm:spPr/>
    </dgm:pt>
    <dgm:pt modelId="{B1C29A2B-95F2-4454-A07D-E8A5E49DCA86}" type="pres">
      <dgm:prSet presAssocID="{4F47EA79-750B-4D67-8FCB-FFBFD1855221}" presName="text_1" presStyleLbl="node1" presStyleIdx="0" presStyleCnt="5">
        <dgm:presLayoutVars>
          <dgm:bulletEnabled val="1"/>
        </dgm:presLayoutVars>
      </dgm:prSet>
      <dgm:spPr/>
      <dgm:t>
        <a:bodyPr/>
        <a:lstStyle/>
        <a:p>
          <a:endParaRPr lang="en-US"/>
        </a:p>
      </dgm:t>
    </dgm:pt>
    <dgm:pt modelId="{D6A0C474-05CE-4FEF-80E7-642D45B9CCA5}" type="pres">
      <dgm:prSet presAssocID="{4F47EA79-750B-4D67-8FCB-FFBFD1855221}" presName="accent_1" presStyleCnt="0"/>
      <dgm:spPr/>
    </dgm:pt>
    <dgm:pt modelId="{40945F4A-3675-47B0-A801-1E16F2E9654A}" type="pres">
      <dgm:prSet presAssocID="{4F47EA79-750B-4D67-8FCB-FFBFD1855221}" presName="accentRepeatNode" presStyleLbl="solidFgAcc1" presStyleIdx="0" presStyleCnt="5"/>
      <dgm:spPr/>
      <dgm:t>
        <a:bodyPr/>
        <a:lstStyle/>
        <a:p>
          <a:endParaRPr lang="en-US"/>
        </a:p>
      </dgm:t>
    </dgm:pt>
    <dgm:pt modelId="{FD72FD11-8BA4-41F3-8BE4-F87EA18190CD}" type="pres">
      <dgm:prSet presAssocID="{6A39C779-A1D1-4353-A0A4-4237ED18F682}" presName="text_2" presStyleLbl="node1" presStyleIdx="1" presStyleCnt="5">
        <dgm:presLayoutVars>
          <dgm:bulletEnabled val="1"/>
        </dgm:presLayoutVars>
      </dgm:prSet>
      <dgm:spPr/>
      <dgm:t>
        <a:bodyPr/>
        <a:lstStyle/>
        <a:p>
          <a:endParaRPr lang="en-US"/>
        </a:p>
      </dgm:t>
    </dgm:pt>
    <dgm:pt modelId="{9C108358-0A00-459B-911F-BA5EEBDDD3B4}" type="pres">
      <dgm:prSet presAssocID="{6A39C779-A1D1-4353-A0A4-4237ED18F682}" presName="accent_2" presStyleCnt="0"/>
      <dgm:spPr/>
    </dgm:pt>
    <dgm:pt modelId="{FC780C80-6359-4875-BED4-91E4C004BF53}" type="pres">
      <dgm:prSet presAssocID="{6A39C779-A1D1-4353-A0A4-4237ED18F682}" presName="accentRepeatNode" presStyleLbl="solidFgAcc1" presStyleIdx="1" presStyleCnt="5"/>
      <dgm:spPr/>
    </dgm:pt>
    <dgm:pt modelId="{A0CC7B40-F7BD-4AC4-B5FE-552120EE7A80}" type="pres">
      <dgm:prSet presAssocID="{3B65EBDB-97F6-4A1F-AE41-9B4844C30E24}" presName="text_3" presStyleLbl="node1" presStyleIdx="2" presStyleCnt="5">
        <dgm:presLayoutVars>
          <dgm:bulletEnabled val="1"/>
        </dgm:presLayoutVars>
      </dgm:prSet>
      <dgm:spPr/>
      <dgm:t>
        <a:bodyPr/>
        <a:lstStyle/>
        <a:p>
          <a:endParaRPr lang="en-US"/>
        </a:p>
      </dgm:t>
    </dgm:pt>
    <dgm:pt modelId="{1C643DA0-20C0-4FB6-9CB5-8F43C6E3649B}" type="pres">
      <dgm:prSet presAssocID="{3B65EBDB-97F6-4A1F-AE41-9B4844C30E24}" presName="accent_3" presStyleCnt="0"/>
      <dgm:spPr/>
    </dgm:pt>
    <dgm:pt modelId="{E9B2C9EE-31FE-48A2-851C-E441A22ED905}" type="pres">
      <dgm:prSet presAssocID="{3B65EBDB-97F6-4A1F-AE41-9B4844C30E24}" presName="accentRepeatNode" presStyleLbl="solidFgAcc1" presStyleIdx="2" presStyleCnt="5"/>
      <dgm:spPr/>
    </dgm:pt>
    <dgm:pt modelId="{94B00BFC-3185-430E-89BE-6A6CDB9C4E8A}" type="pres">
      <dgm:prSet presAssocID="{AC1D2CCE-C2D1-4282-960F-24AF0756B849}" presName="text_4" presStyleLbl="node1" presStyleIdx="3" presStyleCnt="5">
        <dgm:presLayoutVars>
          <dgm:bulletEnabled val="1"/>
        </dgm:presLayoutVars>
      </dgm:prSet>
      <dgm:spPr/>
      <dgm:t>
        <a:bodyPr/>
        <a:lstStyle/>
        <a:p>
          <a:endParaRPr lang="en-US"/>
        </a:p>
      </dgm:t>
    </dgm:pt>
    <dgm:pt modelId="{99C94368-808B-4129-98A9-1A8BE9118BAC}" type="pres">
      <dgm:prSet presAssocID="{AC1D2CCE-C2D1-4282-960F-24AF0756B849}" presName="accent_4" presStyleCnt="0"/>
      <dgm:spPr/>
    </dgm:pt>
    <dgm:pt modelId="{DAE73BE7-965B-4C3F-B108-B1E3FBB9909F}" type="pres">
      <dgm:prSet presAssocID="{AC1D2CCE-C2D1-4282-960F-24AF0756B849}" presName="accentRepeatNode" presStyleLbl="solidFgAcc1" presStyleIdx="3" presStyleCnt="5"/>
      <dgm:spPr/>
    </dgm:pt>
    <dgm:pt modelId="{366770DF-8D10-4A41-93DE-BD71340377D1}" type="pres">
      <dgm:prSet presAssocID="{57709262-85AE-4706-B485-32375B5E2A7D}" presName="text_5" presStyleLbl="node1" presStyleIdx="4" presStyleCnt="5">
        <dgm:presLayoutVars>
          <dgm:bulletEnabled val="1"/>
        </dgm:presLayoutVars>
      </dgm:prSet>
      <dgm:spPr/>
      <dgm:t>
        <a:bodyPr/>
        <a:lstStyle/>
        <a:p>
          <a:endParaRPr lang="en-US"/>
        </a:p>
      </dgm:t>
    </dgm:pt>
    <dgm:pt modelId="{25CF2312-836F-4485-B38D-DFDB52CCEF2D}" type="pres">
      <dgm:prSet presAssocID="{57709262-85AE-4706-B485-32375B5E2A7D}" presName="accent_5" presStyleCnt="0"/>
      <dgm:spPr/>
    </dgm:pt>
    <dgm:pt modelId="{F1A01121-2C90-4C93-B525-742B8BDDF521}" type="pres">
      <dgm:prSet presAssocID="{57709262-85AE-4706-B485-32375B5E2A7D}" presName="accentRepeatNode" presStyleLbl="solidFgAcc1" presStyleIdx="4" presStyleCnt="5"/>
      <dgm:spPr/>
    </dgm:pt>
  </dgm:ptLst>
  <dgm:cxnLst>
    <dgm:cxn modelId="{27129B79-B935-49E5-8565-6E1E51B18C53}" type="presOf" srcId="{3B65EBDB-97F6-4A1F-AE41-9B4844C30E24}" destId="{A0CC7B40-F7BD-4AC4-B5FE-552120EE7A80}" srcOrd="0" destOrd="0" presId="urn:microsoft.com/office/officeart/2008/layout/VerticalCurvedList"/>
    <dgm:cxn modelId="{26E09840-E2A8-40D5-B907-3877348EB74E}" srcId="{5846B899-B25F-41E6-936C-19B875359345}" destId="{57709262-85AE-4706-B485-32375B5E2A7D}" srcOrd="4" destOrd="0" parTransId="{96B46EDF-B2B0-4388-8706-C7C1801FF610}" sibTransId="{9EB8D84E-927F-4955-8495-FB1623F5E491}"/>
    <dgm:cxn modelId="{1ADA814E-D3E8-48C5-9BDC-3C32508E0AB9}" type="presOf" srcId="{6A39C779-A1D1-4353-A0A4-4237ED18F682}" destId="{FD72FD11-8BA4-41F3-8BE4-F87EA18190CD}" srcOrd="0" destOrd="0" presId="urn:microsoft.com/office/officeart/2008/layout/VerticalCurvedList"/>
    <dgm:cxn modelId="{5F3DCC4C-9749-4BCA-BF8A-08EB6716AA17}" srcId="{5846B899-B25F-41E6-936C-19B875359345}" destId="{3B65EBDB-97F6-4A1F-AE41-9B4844C30E24}" srcOrd="2" destOrd="0" parTransId="{4574AF75-BE80-4BF2-BE2D-53B375A952B0}" sibTransId="{01FE2067-8BCA-4F73-B15E-FFD4EF859E27}"/>
    <dgm:cxn modelId="{920800F8-CD39-4AFA-BBC0-2C7F8AB27DAC}" srcId="{5846B899-B25F-41E6-936C-19B875359345}" destId="{6A39C779-A1D1-4353-A0A4-4237ED18F682}" srcOrd="1" destOrd="0" parTransId="{792FE3F9-08C2-4016-A1A3-71EF67FDCF2B}" sibTransId="{9E96907C-6E3C-4568-AC4D-8D155323C9A4}"/>
    <dgm:cxn modelId="{168E6A0E-98A9-467B-BD74-B7A92169EAD1}" type="presOf" srcId="{4F47EA79-750B-4D67-8FCB-FFBFD1855221}" destId="{B1C29A2B-95F2-4454-A07D-E8A5E49DCA86}" srcOrd="0" destOrd="0" presId="urn:microsoft.com/office/officeart/2008/layout/VerticalCurvedList"/>
    <dgm:cxn modelId="{8036D4DE-ECEA-4B40-8EFD-49B2920A4D6A}" srcId="{5846B899-B25F-41E6-936C-19B875359345}" destId="{AC1D2CCE-C2D1-4282-960F-24AF0756B849}" srcOrd="3" destOrd="0" parTransId="{1E645817-8613-4E94-8899-9CABB9D043F2}" sibTransId="{4551151E-A557-497B-93DC-272CA0AE628E}"/>
    <dgm:cxn modelId="{E0EAC7D0-CA48-48C7-9C8D-E719F6E91F97}" type="presOf" srcId="{C61F39B3-38E8-4A04-981A-2ADD9B28348E}" destId="{1A931236-DAE3-4EC7-AE60-7BA10F6E66BD}" srcOrd="0" destOrd="0" presId="urn:microsoft.com/office/officeart/2008/layout/VerticalCurvedList"/>
    <dgm:cxn modelId="{61729255-F8FC-420F-941D-604CFDDE45D3}" type="presOf" srcId="{AC1D2CCE-C2D1-4282-960F-24AF0756B849}" destId="{94B00BFC-3185-430E-89BE-6A6CDB9C4E8A}" srcOrd="0" destOrd="0" presId="urn:microsoft.com/office/officeart/2008/layout/VerticalCurvedList"/>
    <dgm:cxn modelId="{3E4559DA-6DF6-49FC-82EA-9A4B776725FF}" type="presOf" srcId="{5846B899-B25F-41E6-936C-19B875359345}" destId="{6F2857DD-013C-4E8E-9C34-182BC72CE9DD}" srcOrd="0" destOrd="0" presId="urn:microsoft.com/office/officeart/2008/layout/VerticalCurvedList"/>
    <dgm:cxn modelId="{E74B498C-EF18-4406-A3C7-1E2290432DD9}" srcId="{5846B899-B25F-41E6-936C-19B875359345}" destId="{4F47EA79-750B-4D67-8FCB-FFBFD1855221}" srcOrd="0" destOrd="0" parTransId="{D1622959-C47F-43B9-8EBE-00113352F196}" sibTransId="{C61F39B3-38E8-4A04-981A-2ADD9B28348E}"/>
    <dgm:cxn modelId="{5459DD6C-611F-4F66-BEFC-2EF5FDAC0445}" type="presOf" srcId="{57709262-85AE-4706-B485-32375B5E2A7D}" destId="{366770DF-8D10-4A41-93DE-BD71340377D1}" srcOrd="0" destOrd="0" presId="urn:microsoft.com/office/officeart/2008/layout/VerticalCurvedList"/>
    <dgm:cxn modelId="{E9F97CD4-FDF0-4721-A8F5-5FD996BD3358}" type="presParOf" srcId="{6F2857DD-013C-4E8E-9C34-182BC72CE9DD}" destId="{6555CDD7-78A9-4423-A651-0A042B45B938}" srcOrd="0" destOrd="0" presId="urn:microsoft.com/office/officeart/2008/layout/VerticalCurvedList"/>
    <dgm:cxn modelId="{3CB73DEB-666E-4392-985C-185F454934DF}" type="presParOf" srcId="{6555CDD7-78A9-4423-A651-0A042B45B938}" destId="{9DAB5B14-B529-4171-BC6B-225F03844063}" srcOrd="0" destOrd="0" presId="urn:microsoft.com/office/officeart/2008/layout/VerticalCurvedList"/>
    <dgm:cxn modelId="{C508E070-EAC5-4AA2-BD7A-E82F34029CB4}" type="presParOf" srcId="{9DAB5B14-B529-4171-BC6B-225F03844063}" destId="{BA534036-9643-4E34-9341-28C00A63C0B0}" srcOrd="0" destOrd="0" presId="urn:microsoft.com/office/officeart/2008/layout/VerticalCurvedList"/>
    <dgm:cxn modelId="{8FDB70FD-F37E-4F62-9C8B-B102EC2BF3EB}" type="presParOf" srcId="{9DAB5B14-B529-4171-BC6B-225F03844063}" destId="{1A931236-DAE3-4EC7-AE60-7BA10F6E66BD}" srcOrd="1" destOrd="0" presId="urn:microsoft.com/office/officeart/2008/layout/VerticalCurvedList"/>
    <dgm:cxn modelId="{BDE3834E-FFB6-4DEC-84C0-6AB0BD3626D3}" type="presParOf" srcId="{9DAB5B14-B529-4171-BC6B-225F03844063}" destId="{A206E8B6-BA0E-414C-86D5-A6B401364AE1}" srcOrd="2" destOrd="0" presId="urn:microsoft.com/office/officeart/2008/layout/VerticalCurvedList"/>
    <dgm:cxn modelId="{232B9707-3AFE-430D-B2F6-657FF3C28289}" type="presParOf" srcId="{9DAB5B14-B529-4171-BC6B-225F03844063}" destId="{4FC5A7F6-F5FE-476F-B1BE-208EDE3DC32E}" srcOrd="3" destOrd="0" presId="urn:microsoft.com/office/officeart/2008/layout/VerticalCurvedList"/>
    <dgm:cxn modelId="{3DD89D65-5578-400B-A482-C737A78FF174}" type="presParOf" srcId="{6555CDD7-78A9-4423-A651-0A042B45B938}" destId="{B1C29A2B-95F2-4454-A07D-E8A5E49DCA86}" srcOrd="1" destOrd="0" presId="urn:microsoft.com/office/officeart/2008/layout/VerticalCurvedList"/>
    <dgm:cxn modelId="{55D0C38F-6273-4994-BB85-F60001848359}" type="presParOf" srcId="{6555CDD7-78A9-4423-A651-0A042B45B938}" destId="{D6A0C474-05CE-4FEF-80E7-642D45B9CCA5}" srcOrd="2" destOrd="0" presId="urn:microsoft.com/office/officeart/2008/layout/VerticalCurvedList"/>
    <dgm:cxn modelId="{D493439F-772F-4B33-8FB0-76F908B50F62}" type="presParOf" srcId="{D6A0C474-05CE-4FEF-80E7-642D45B9CCA5}" destId="{40945F4A-3675-47B0-A801-1E16F2E9654A}" srcOrd="0" destOrd="0" presId="urn:microsoft.com/office/officeart/2008/layout/VerticalCurvedList"/>
    <dgm:cxn modelId="{3B36A9EB-2424-4777-8CAA-5FC1FE786E10}" type="presParOf" srcId="{6555CDD7-78A9-4423-A651-0A042B45B938}" destId="{FD72FD11-8BA4-41F3-8BE4-F87EA18190CD}" srcOrd="3" destOrd="0" presId="urn:microsoft.com/office/officeart/2008/layout/VerticalCurvedList"/>
    <dgm:cxn modelId="{28EA9F8C-513D-45FC-B247-F1916420B457}" type="presParOf" srcId="{6555CDD7-78A9-4423-A651-0A042B45B938}" destId="{9C108358-0A00-459B-911F-BA5EEBDDD3B4}" srcOrd="4" destOrd="0" presId="urn:microsoft.com/office/officeart/2008/layout/VerticalCurvedList"/>
    <dgm:cxn modelId="{9AD7D601-558E-4EC0-AF32-C57C57C7B7A6}" type="presParOf" srcId="{9C108358-0A00-459B-911F-BA5EEBDDD3B4}" destId="{FC780C80-6359-4875-BED4-91E4C004BF53}" srcOrd="0" destOrd="0" presId="urn:microsoft.com/office/officeart/2008/layout/VerticalCurvedList"/>
    <dgm:cxn modelId="{575A6B9C-6169-4D19-8F26-4487DCDA842C}" type="presParOf" srcId="{6555CDD7-78A9-4423-A651-0A042B45B938}" destId="{A0CC7B40-F7BD-4AC4-B5FE-552120EE7A80}" srcOrd="5" destOrd="0" presId="urn:microsoft.com/office/officeart/2008/layout/VerticalCurvedList"/>
    <dgm:cxn modelId="{E378AE1C-3363-4912-89D6-4E2AFAFD0892}" type="presParOf" srcId="{6555CDD7-78A9-4423-A651-0A042B45B938}" destId="{1C643DA0-20C0-4FB6-9CB5-8F43C6E3649B}" srcOrd="6" destOrd="0" presId="urn:microsoft.com/office/officeart/2008/layout/VerticalCurvedList"/>
    <dgm:cxn modelId="{2BF53890-F096-42F5-8E5D-BD69833C2281}" type="presParOf" srcId="{1C643DA0-20C0-4FB6-9CB5-8F43C6E3649B}" destId="{E9B2C9EE-31FE-48A2-851C-E441A22ED905}" srcOrd="0" destOrd="0" presId="urn:microsoft.com/office/officeart/2008/layout/VerticalCurvedList"/>
    <dgm:cxn modelId="{DA4392E5-CB03-407F-9D92-E3E2FC5B2F17}" type="presParOf" srcId="{6555CDD7-78A9-4423-A651-0A042B45B938}" destId="{94B00BFC-3185-430E-89BE-6A6CDB9C4E8A}" srcOrd="7" destOrd="0" presId="urn:microsoft.com/office/officeart/2008/layout/VerticalCurvedList"/>
    <dgm:cxn modelId="{21DBA152-E584-49FC-906D-281D1AAABF96}" type="presParOf" srcId="{6555CDD7-78A9-4423-A651-0A042B45B938}" destId="{99C94368-808B-4129-98A9-1A8BE9118BAC}" srcOrd="8" destOrd="0" presId="urn:microsoft.com/office/officeart/2008/layout/VerticalCurvedList"/>
    <dgm:cxn modelId="{C1F992D1-179E-4701-B216-9B7FF85D5DEF}" type="presParOf" srcId="{99C94368-808B-4129-98A9-1A8BE9118BAC}" destId="{DAE73BE7-965B-4C3F-B108-B1E3FBB9909F}" srcOrd="0" destOrd="0" presId="urn:microsoft.com/office/officeart/2008/layout/VerticalCurvedList"/>
    <dgm:cxn modelId="{AB197A28-E6BB-4233-A051-13BA469B0F83}" type="presParOf" srcId="{6555CDD7-78A9-4423-A651-0A042B45B938}" destId="{366770DF-8D10-4A41-93DE-BD71340377D1}" srcOrd="9" destOrd="0" presId="urn:microsoft.com/office/officeart/2008/layout/VerticalCurvedList"/>
    <dgm:cxn modelId="{4C78ABB1-52BA-403E-A037-BF6A768DDE83}" type="presParOf" srcId="{6555CDD7-78A9-4423-A651-0A042B45B938}" destId="{25CF2312-836F-4485-B38D-DFDB52CCEF2D}" srcOrd="10" destOrd="0" presId="urn:microsoft.com/office/officeart/2008/layout/VerticalCurvedList"/>
    <dgm:cxn modelId="{DF55A5AF-43F7-4BF0-A886-4C621193921E}" type="presParOf" srcId="{25CF2312-836F-4485-B38D-DFDB52CCEF2D}" destId="{F1A01121-2C90-4C93-B525-742B8BDDF52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846B899-B25F-41E6-936C-19B875359345}" type="doc">
      <dgm:prSet loTypeId="urn:microsoft.com/office/officeart/2008/layout/VerticalCurvedList" loCatId="list" qsTypeId="urn:microsoft.com/office/officeart/2005/8/quickstyle/simple1" qsCatId="simple" csTypeId="urn:microsoft.com/office/officeart/2005/8/colors/accent6_5" csCatId="accent6" phldr="1"/>
      <dgm:spPr/>
    </dgm:pt>
    <dgm:pt modelId="{4F47EA79-750B-4D67-8FCB-FFBFD1855221}">
      <dgm:prSet phldrT="[Text]" custT="1"/>
      <dgm:spPr/>
      <dgm:t>
        <a:bodyPr/>
        <a:lstStyle/>
        <a:p>
          <a:pPr algn="r" rtl="1"/>
          <a:r>
            <a:rPr lang="ar-KW" sz="2000" dirty="0" smtClean="0">
              <a:effectLst/>
              <a:latin typeface="Arial" panose="020B0604020202020204" pitchFamily="34" charset="0"/>
              <a:cs typeface="Arial" panose="020B0604020202020204" pitchFamily="34" charset="0"/>
            </a:rPr>
            <a:t>فترة التسوية</a:t>
          </a:r>
          <a:r>
            <a:rPr lang="ar-SA" sz="2000" dirty="0" smtClean="0">
              <a:effectLst/>
              <a:latin typeface="Arial" panose="020B0604020202020204" pitchFamily="34" charset="0"/>
              <a:cs typeface="Arial" panose="020B0604020202020204" pitchFamily="34" charset="0"/>
            </a:rPr>
            <a:t> غير موحدة لجميع العملاء ولا يتم تطبيق مبدأ التسليم </a:t>
          </a:r>
          <a:r>
            <a:rPr lang="ar-KW" sz="2000" smtClean="0">
              <a:effectLst/>
              <a:latin typeface="Arial" panose="020B0604020202020204" pitchFamily="34" charset="0"/>
              <a:cs typeface="Arial" panose="020B0604020202020204" pitchFamily="34" charset="0"/>
            </a:rPr>
            <a:t>م</a:t>
          </a:r>
          <a:r>
            <a:rPr lang="ar-SA" sz="2000" smtClean="0">
              <a:effectLst/>
              <a:latin typeface="Arial" panose="020B0604020202020204" pitchFamily="34" charset="0"/>
              <a:cs typeface="Arial" panose="020B0604020202020204" pitchFamily="34" charset="0"/>
            </a:rPr>
            <a:t>قابل </a:t>
          </a:r>
          <a:r>
            <a:rPr lang="ar-SA" sz="2000" dirty="0" smtClean="0">
              <a:effectLst/>
              <a:latin typeface="Arial" panose="020B0604020202020204" pitchFamily="34" charset="0"/>
              <a:cs typeface="Arial" panose="020B0604020202020204" pitchFamily="34" charset="0"/>
            </a:rPr>
            <a:t>الدفع</a:t>
          </a:r>
          <a:endParaRPr lang="en-US" sz="2000" dirty="0"/>
        </a:p>
      </dgm:t>
    </dgm:pt>
    <dgm:pt modelId="{D1622959-C47F-43B9-8EBE-00113352F196}" type="parTrans" cxnId="{E74B498C-EF18-4406-A3C7-1E2290432DD9}">
      <dgm:prSet/>
      <dgm:spPr/>
      <dgm:t>
        <a:bodyPr/>
        <a:lstStyle/>
        <a:p>
          <a:endParaRPr lang="en-US"/>
        </a:p>
      </dgm:t>
    </dgm:pt>
    <dgm:pt modelId="{C61F39B3-38E8-4A04-981A-2ADD9B28348E}" type="sibTrans" cxnId="{E74B498C-EF18-4406-A3C7-1E2290432DD9}">
      <dgm:prSet/>
      <dgm:spPr/>
      <dgm:t>
        <a:bodyPr/>
        <a:lstStyle/>
        <a:p>
          <a:endParaRPr lang="en-US"/>
        </a:p>
      </dgm:t>
    </dgm:pt>
    <dgm:pt modelId="{B9CE74A8-3D2F-4962-9394-5DA6032080A9}">
      <dgm:prSet phldrT="[Text]" custT="1"/>
      <dgm:spPr/>
      <dgm:t>
        <a:bodyPr/>
        <a:lstStyle/>
        <a:p>
          <a:pPr algn="r" rtl="1"/>
          <a:r>
            <a:rPr lang="ar-KW" sz="2000" dirty="0" smtClean="0">
              <a:effectLst/>
              <a:latin typeface="Arial" panose="020B0604020202020204" pitchFamily="34" charset="0"/>
              <a:cs typeface="Arial" panose="020B0604020202020204" pitchFamily="34" charset="0"/>
            </a:rPr>
            <a:t>ادارة المخاطر</a:t>
          </a:r>
          <a:r>
            <a:rPr lang="ar-SA" sz="2000" dirty="0" smtClean="0">
              <a:effectLst/>
              <a:latin typeface="Arial" panose="020B0604020202020204" pitchFamily="34" charset="0"/>
              <a:cs typeface="Arial" panose="020B0604020202020204" pitchFamily="34" charset="0"/>
            </a:rPr>
            <a:t> في الوضع الحالي تتم عن طريق مفهوم الرصيد المستحق</a:t>
          </a:r>
          <a:endParaRPr lang="en-US" sz="2000" dirty="0"/>
        </a:p>
      </dgm:t>
    </dgm:pt>
    <dgm:pt modelId="{CE1C3465-5020-472A-B429-41B364D9F4D5}" type="parTrans" cxnId="{3B038F7B-AD06-4FDA-AEB7-258C5307507D}">
      <dgm:prSet/>
      <dgm:spPr/>
      <dgm:t>
        <a:bodyPr/>
        <a:lstStyle/>
        <a:p>
          <a:endParaRPr lang="en-US"/>
        </a:p>
      </dgm:t>
    </dgm:pt>
    <dgm:pt modelId="{55CFFE7B-6B42-4CFE-AC6F-8A9DE278A6F2}" type="sibTrans" cxnId="{3B038F7B-AD06-4FDA-AEB7-258C5307507D}">
      <dgm:prSet/>
      <dgm:spPr/>
      <dgm:t>
        <a:bodyPr/>
        <a:lstStyle/>
        <a:p>
          <a:endParaRPr lang="en-US"/>
        </a:p>
      </dgm:t>
    </dgm:pt>
    <dgm:pt modelId="{B272CF2D-6E6C-4BB8-81AC-59BEE5BE9D26}">
      <dgm:prSet phldrT="[Text]" custT="1"/>
      <dgm:spPr/>
      <dgm:t>
        <a:bodyPr/>
        <a:lstStyle/>
        <a:p>
          <a:pPr algn="r" rtl="1"/>
          <a:r>
            <a:rPr lang="ar-SA" sz="2000" dirty="0" smtClean="0"/>
            <a:t>لا توجد آلية ربط الكترونية بين معظم الأطراف ذات الصلة – غياب مفهوم </a:t>
          </a:r>
          <a:r>
            <a:rPr lang="en-US" sz="2000" dirty="0" smtClean="0"/>
            <a:t>STP</a:t>
          </a:r>
          <a:endParaRPr lang="en-US" sz="2000" dirty="0"/>
        </a:p>
      </dgm:t>
    </dgm:pt>
    <dgm:pt modelId="{A1F8EF25-1F28-4644-9CBD-09BE780EA679}" type="parTrans" cxnId="{0553DEED-D956-4DC0-9B5A-2F518E6CA019}">
      <dgm:prSet/>
      <dgm:spPr/>
      <dgm:t>
        <a:bodyPr/>
        <a:lstStyle/>
        <a:p>
          <a:endParaRPr lang="en-US"/>
        </a:p>
      </dgm:t>
    </dgm:pt>
    <dgm:pt modelId="{93DA5463-FA66-497D-8CF6-6DF7334FE8EB}" type="sibTrans" cxnId="{0553DEED-D956-4DC0-9B5A-2F518E6CA019}">
      <dgm:prSet/>
      <dgm:spPr/>
      <dgm:t>
        <a:bodyPr/>
        <a:lstStyle/>
        <a:p>
          <a:endParaRPr lang="en-US"/>
        </a:p>
      </dgm:t>
    </dgm:pt>
    <dgm:pt modelId="{6A39C779-A1D1-4353-A0A4-4237ED18F682}">
      <dgm:prSet custT="1"/>
      <dgm:spPr/>
      <dgm:t>
        <a:bodyPr/>
        <a:lstStyle/>
        <a:p>
          <a:pPr algn="r" rtl="0"/>
          <a:r>
            <a:rPr lang="ar-SA" sz="2000" dirty="0" smtClean="0">
              <a:effectLst/>
              <a:latin typeface="Arial" panose="020B0604020202020204" pitchFamily="34" charset="0"/>
              <a:cs typeface="Arial" panose="020B0604020202020204" pitchFamily="34" charset="0"/>
            </a:rPr>
            <a:t>لا يوجد حالياً مبدأ </a:t>
          </a:r>
          <a:r>
            <a:rPr lang="ar-KW" sz="2000" dirty="0" smtClean="0">
              <a:effectLst/>
              <a:latin typeface="Arial" panose="020B0604020202020204" pitchFamily="34" charset="0"/>
              <a:cs typeface="Arial" panose="020B0604020202020204" pitchFamily="34" charset="0"/>
            </a:rPr>
            <a:t>رفض الالتزام لأمين الحفظ الفرعي</a:t>
          </a:r>
          <a:endParaRPr lang="en-US" sz="2000" dirty="0">
            <a:effectLst/>
            <a:latin typeface="Arial" panose="020B0604020202020204" pitchFamily="34" charset="0"/>
            <a:cs typeface="Arial" panose="020B0604020202020204" pitchFamily="34" charset="0"/>
          </a:endParaRPr>
        </a:p>
      </dgm:t>
    </dgm:pt>
    <dgm:pt modelId="{792FE3F9-08C2-4016-A1A3-71EF67FDCF2B}" type="parTrans" cxnId="{920800F8-CD39-4AFA-BBC0-2C7F8AB27DAC}">
      <dgm:prSet/>
      <dgm:spPr/>
      <dgm:t>
        <a:bodyPr/>
        <a:lstStyle/>
        <a:p>
          <a:endParaRPr lang="en-US"/>
        </a:p>
      </dgm:t>
    </dgm:pt>
    <dgm:pt modelId="{9E96907C-6E3C-4568-AC4D-8D155323C9A4}" type="sibTrans" cxnId="{920800F8-CD39-4AFA-BBC0-2C7F8AB27DAC}">
      <dgm:prSet/>
      <dgm:spPr/>
      <dgm:t>
        <a:bodyPr/>
        <a:lstStyle/>
        <a:p>
          <a:endParaRPr lang="en-US"/>
        </a:p>
      </dgm:t>
    </dgm:pt>
    <dgm:pt modelId="{3B65EBDB-97F6-4A1F-AE41-9B4844C30E24}">
      <dgm:prSet custT="1"/>
      <dgm:spPr/>
      <dgm:t>
        <a:bodyPr/>
        <a:lstStyle/>
        <a:p>
          <a:pPr algn="r" rtl="1"/>
          <a:r>
            <a:rPr lang="ar-KW" sz="2000" dirty="0" smtClean="0">
              <a:effectLst/>
              <a:latin typeface="Arial" panose="020B0604020202020204" pitchFamily="34" charset="0"/>
              <a:cs typeface="Arial" panose="020B0604020202020204" pitchFamily="34" charset="0"/>
            </a:rPr>
            <a:t>تنفيذ قرارات الجمعيات العمومية</a:t>
          </a:r>
          <a:r>
            <a:rPr lang="ar-SA" sz="2000" dirty="0" smtClean="0">
              <a:effectLst/>
              <a:latin typeface="Arial" panose="020B0604020202020204" pitchFamily="34" charset="0"/>
              <a:cs typeface="Arial" panose="020B0604020202020204" pitchFamily="34" charset="0"/>
            </a:rPr>
            <a:t> يتم وفق ممارسات محلية</a:t>
          </a:r>
          <a:endParaRPr lang="en-US" sz="2000" dirty="0">
            <a:effectLst/>
            <a:latin typeface="Arial" panose="020B0604020202020204" pitchFamily="34" charset="0"/>
            <a:cs typeface="Arial" panose="020B0604020202020204" pitchFamily="34" charset="0"/>
          </a:endParaRPr>
        </a:p>
      </dgm:t>
    </dgm:pt>
    <dgm:pt modelId="{4574AF75-BE80-4BF2-BE2D-53B375A952B0}" type="parTrans" cxnId="{5F3DCC4C-9749-4BCA-BF8A-08EB6716AA17}">
      <dgm:prSet/>
      <dgm:spPr/>
      <dgm:t>
        <a:bodyPr/>
        <a:lstStyle/>
        <a:p>
          <a:endParaRPr lang="en-US"/>
        </a:p>
      </dgm:t>
    </dgm:pt>
    <dgm:pt modelId="{01FE2067-8BCA-4F73-B15E-FFD4EF859E27}" type="sibTrans" cxnId="{5F3DCC4C-9749-4BCA-BF8A-08EB6716AA17}">
      <dgm:prSet/>
      <dgm:spPr/>
      <dgm:t>
        <a:bodyPr/>
        <a:lstStyle/>
        <a:p>
          <a:endParaRPr lang="en-US"/>
        </a:p>
      </dgm:t>
    </dgm:pt>
    <dgm:pt modelId="{AC1D2CCE-C2D1-4282-960F-24AF0756B849}">
      <dgm:prSet custT="1"/>
      <dgm:spPr/>
      <dgm:t>
        <a:bodyPr/>
        <a:lstStyle/>
        <a:p>
          <a:pPr algn="r" rtl="1"/>
          <a:r>
            <a:rPr lang="ar-SA" sz="2000" dirty="0" smtClean="0">
              <a:effectLst/>
              <a:latin typeface="Arial" panose="020B0604020202020204" pitchFamily="34" charset="0"/>
              <a:cs typeface="Arial" panose="020B0604020202020204" pitchFamily="34" charset="0"/>
            </a:rPr>
            <a:t>لا يوجد حالياً  مبدأ </a:t>
          </a:r>
          <a:r>
            <a:rPr lang="ar-KW" sz="2000" dirty="0" smtClean="0">
              <a:effectLst/>
              <a:latin typeface="Arial" panose="020B0604020202020204" pitchFamily="34" charset="0"/>
              <a:cs typeface="Arial" panose="020B0604020202020204" pitchFamily="34" charset="0"/>
            </a:rPr>
            <a:t>اقراض واقتراض الأسهم</a:t>
          </a:r>
          <a:endParaRPr lang="en-US" sz="2000" dirty="0">
            <a:effectLst/>
            <a:latin typeface="Arial" panose="020B0604020202020204" pitchFamily="34" charset="0"/>
            <a:cs typeface="Arial" panose="020B0604020202020204" pitchFamily="34" charset="0"/>
          </a:endParaRPr>
        </a:p>
      </dgm:t>
    </dgm:pt>
    <dgm:pt modelId="{1E645817-8613-4E94-8899-9CABB9D043F2}" type="parTrans" cxnId="{8036D4DE-ECEA-4B40-8EFD-49B2920A4D6A}">
      <dgm:prSet/>
      <dgm:spPr/>
      <dgm:t>
        <a:bodyPr/>
        <a:lstStyle/>
        <a:p>
          <a:endParaRPr lang="en-US"/>
        </a:p>
      </dgm:t>
    </dgm:pt>
    <dgm:pt modelId="{4551151E-A557-497B-93DC-272CA0AE628E}" type="sibTrans" cxnId="{8036D4DE-ECEA-4B40-8EFD-49B2920A4D6A}">
      <dgm:prSet/>
      <dgm:spPr/>
      <dgm:t>
        <a:bodyPr/>
        <a:lstStyle/>
        <a:p>
          <a:endParaRPr lang="en-US"/>
        </a:p>
      </dgm:t>
    </dgm:pt>
    <dgm:pt modelId="{57709262-85AE-4706-B485-32375B5E2A7D}">
      <dgm:prSet custT="1"/>
      <dgm:spPr/>
      <dgm:t>
        <a:bodyPr/>
        <a:lstStyle/>
        <a:p>
          <a:pPr algn="r" rtl="0"/>
          <a:r>
            <a:rPr lang="ar-SA" sz="2000" dirty="0" smtClean="0">
              <a:effectLst/>
              <a:latin typeface="Arial" panose="020B0604020202020204" pitchFamily="34" charset="0"/>
              <a:cs typeface="Arial" panose="020B0604020202020204" pitchFamily="34" charset="0"/>
            </a:rPr>
            <a:t>جميع</a:t>
          </a:r>
          <a:r>
            <a:rPr lang="ar-SA" sz="2000" baseline="0" dirty="0" smtClean="0">
              <a:effectLst/>
              <a:latin typeface="Arial" panose="020B0604020202020204" pitchFamily="34" charset="0"/>
              <a:cs typeface="Arial" panose="020B0604020202020204" pitchFamily="34" charset="0"/>
            </a:rPr>
            <a:t> شركات الوساطة المالية حالياً لا تقوم بتسوية وإدارة أموال عملاؤها</a:t>
          </a:r>
          <a:endParaRPr lang="en-US" sz="2000" dirty="0">
            <a:effectLst/>
            <a:latin typeface="Arial" panose="020B0604020202020204" pitchFamily="34" charset="0"/>
            <a:cs typeface="Arial" panose="020B0604020202020204" pitchFamily="34" charset="0"/>
          </a:endParaRPr>
        </a:p>
      </dgm:t>
    </dgm:pt>
    <dgm:pt modelId="{96B46EDF-B2B0-4388-8706-C7C1801FF610}" type="parTrans" cxnId="{26E09840-E2A8-40D5-B907-3877348EB74E}">
      <dgm:prSet/>
      <dgm:spPr/>
      <dgm:t>
        <a:bodyPr/>
        <a:lstStyle/>
        <a:p>
          <a:endParaRPr lang="en-US"/>
        </a:p>
      </dgm:t>
    </dgm:pt>
    <dgm:pt modelId="{9EB8D84E-927F-4955-8495-FB1623F5E491}" type="sibTrans" cxnId="{26E09840-E2A8-40D5-B907-3877348EB74E}">
      <dgm:prSet/>
      <dgm:spPr/>
      <dgm:t>
        <a:bodyPr/>
        <a:lstStyle/>
        <a:p>
          <a:endParaRPr lang="en-US"/>
        </a:p>
      </dgm:t>
    </dgm:pt>
    <dgm:pt modelId="{6F2857DD-013C-4E8E-9C34-182BC72CE9DD}" type="pres">
      <dgm:prSet presAssocID="{5846B899-B25F-41E6-936C-19B875359345}" presName="Name0" presStyleCnt="0">
        <dgm:presLayoutVars>
          <dgm:chMax val="7"/>
          <dgm:chPref val="7"/>
          <dgm:dir val="rev"/>
        </dgm:presLayoutVars>
      </dgm:prSet>
      <dgm:spPr/>
    </dgm:pt>
    <dgm:pt modelId="{6555CDD7-78A9-4423-A651-0A042B45B938}" type="pres">
      <dgm:prSet presAssocID="{5846B899-B25F-41E6-936C-19B875359345}" presName="Name1" presStyleCnt="0"/>
      <dgm:spPr/>
    </dgm:pt>
    <dgm:pt modelId="{9DAB5B14-B529-4171-BC6B-225F03844063}" type="pres">
      <dgm:prSet presAssocID="{5846B899-B25F-41E6-936C-19B875359345}" presName="cycle" presStyleCnt="0"/>
      <dgm:spPr/>
    </dgm:pt>
    <dgm:pt modelId="{BA534036-9643-4E34-9341-28C00A63C0B0}" type="pres">
      <dgm:prSet presAssocID="{5846B899-B25F-41E6-936C-19B875359345}" presName="srcNode" presStyleLbl="node1" presStyleIdx="0" presStyleCnt="7"/>
      <dgm:spPr/>
    </dgm:pt>
    <dgm:pt modelId="{1A931236-DAE3-4EC7-AE60-7BA10F6E66BD}" type="pres">
      <dgm:prSet presAssocID="{5846B899-B25F-41E6-936C-19B875359345}" presName="conn" presStyleLbl="parChTrans1D2" presStyleIdx="0" presStyleCnt="1"/>
      <dgm:spPr/>
      <dgm:t>
        <a:bodyPr/>
        <a:lstStyle/>
        <a:p>
          <a:endParaRPr lang="en-US"/>
        </a:p>
      </dgm:t>
    </dgm:pt>
    <dgm:pt modelId="{A206E8B6-BA0E-414C-86D5-A6B401364AE1}" type="pres">
      <dgm:prSet presAssocID="{5846B899-B25F-41E6-936C-19B875359345}" presName="extraNode" presStyleLbl="node1" presStyleIdx="0" presStyleCnt="7"/>
      <dgm:spPr/>
    </dgm:pt>
    <dgm:pt modelId="{4FC5A7F6-F5FE-476F-B1BE-208EDE3DC32E}" type="pres">
      <dgm:prSet presAssocID="{5846B899-B25F-41E6-936C-19B875359345}" presName="dstNode" presStyleLbl="node1" presStyleIdx="0" presStyleCnt="7"/>
      <dgm:spPr/>
    </dgm:pt>
    <dgm:pt modelId="{B1C29A2B-95F2-4454-A07D-E8A5E49DCA86}" type="pres">
      <dgm:prSet presAssocID="{4F47EA79-750B-4D67-8FCB-FFBFD1855221}" presName="text_1" presStyleLbl="node1" presStyleIdx="0" presStyleCnt="7">
        <dgm:presLayoutVars>
          <dgm:bulletEnabled val="1"/>
        </dgm:presLayoutVars>
      </dgm:prSet>
      <dgm:spPr/>
      <dgm:t>
        <a:bodyPr/>
        <a:lstStyle/>
        <a:p>
          <a:endParaRPr lang="en-US"/>
        </a:p>
      </dgm:t>
    </dgm:pt>
    <dgm:pt modelId="{D6A0C474-05CE-4FEF-80E7-642D45B9CCA5}" type="pres">
      <dgm:prSet presAssocID="{4F47EA79-750B-4D67-8FCB-FFBFD1855221}" presName="accent_1" presStyleCnt="0"/>
      <dgm:spPr/>
    </dgm:pt>
    <dgm:pt modelId="{40945F4A-3675-47B0-A801-1E16F2E9654A}" type="pres">
      <dgm:prSet presAssocID="{4F47EA79-750B-4D67-8FCB-FFBFD1855221}" presName="accentRepeatNode" presStyleLbl="solidFgAcc1" presStyleIdx="0" presStyleCnt="7"/>
      <dgm:spPr/>
      <dgm:t>
        <a:bodyPr/>
        <a:lstStyle/>
        <a:p>
          <a:endParaRPr lang="en-US"/>
        </a:p>
      </dgm:t>
    </dgm:pt>
    <dgm:pt modelId="{FD72FD11-8BA4-41F3-8BE4-F87EA18190CD}" type="pres">
      <dgm:prSet presAssocID="{6A39C779-A1D1-4353-A0A4-4237ED18F682}" presName="text_2" presStyleLbl="node1" presStyleIdx="1" presStyleCnt="7">
        <dgm:presLayoutVars>
          <dgm:bulletEnabled val="1"/>
        </dgm:presLayoutVars>
      </dgm:prSet>
      <dgm:spPr/>
      <dgm:t>
        <a:bodyPr/>
        <a:lstStyle/>
        <a:p>
          <a:endParaRPr lang="en-US"/>
        </a:p>
      </dgm:t>
    </dgm:pt>
    <dgm:pt modelId="{9C108358-0A00-459B-911F-BA5EEBDDD3B4}" type="pres">
      <dgm:prSet presAssocID="{6A39C779-A1D1-4353-A0A4-4237ED18F682}" presName="accent_2" presStyleCnt="0"/>
      <dgm:spPr/>
    </dgm:pt>
    <dgm:pt modelId="{FC780C80-6359-4875-BED4-91E4C004BF53}" type="pres">
      <dgm:prSet presAssocID="{6A39C779-A1D1-4353-A0A4-4237ED18F682}" presName="accentRepeatNode" presStyleLbl="solidFgAcc1" presStyleIdx="1" presStyleCnt="7"/>
      <dgm:spPr/>
    </dgm:pt>
    <dgm:pt modelId="{A0CC7B40-F7BD-4AC4-B5FE-552120EE7A80}" type="pres">
      <dgm:prSet presAssocID="{3B65EBDB-97F6-4A1F-AE41-9B4844C30E24}" presName="text_3" presStyleLbl="node1" presStyleIdx="2" presStyleCnt="7">
        <dgm:presLayoutVars>
          <dgm:bulletEnabled val="1"/>
        </dgm:presLayoutVars>
      </dgm:prSet>
      <dgm:spPr/>
      <dgm:t>
        <a:bodyPr/>
        <a:lstStyle/>
        <a:p>
          <a:endParaRPr lang="en-US"/>
        </a:p>
      </dgm:t>
    </dgm:pt>
    <dgm:pt modelId="{1C643DA0-20C0-4FB6-9CB5-8F43C6E3649B}" type="pres">
      <dgm:prSet presAssocID="{3B65EBDB-97F6-4A1F-AE41-9B4844C30E24}" presName="accent_3" presStyleCnt="0"/>
      <dgm:spPr/>
    </dgm:pt>
    <dgm:pt modelId="{E9B2C9EE-31FE-48A2-851C-E441A22ED905}" type="pres">
      <dgm:prSet presAssocID="{3B65EBDB-97F6-4A1F-AE41-9B4844C30E24}" presName="accentRepeatNode" presStyleLbl="solidFgAcc1" presStyleIdx="2" presStyleCnt="7"/>
      <dgm:spPr/>
    </dgm:pt>
    <dgm:pt modelId="{94B00BFC-3185-430E-89BE-6A6CDB9C4E8A}" type="pres">
      <dgm:prSet presAssocID="{AC1D2CCE-C2D1-4282-960F-24AF0756B849}" presName="text_4" presStyleLbl="node1" presStyleIdx="3" presStyleCnt="7">
        <dgm:presLayoutVars>
          <dgm:bulletEnabled val="1"/>
        </dgm:presLayoutVars>
      </dgm:prSet>
      <dgm:spPr/>
      <dgm:t>
        <a:bodyPr/>
        <a:lstStyle/>
        <a:p>
          <a:endParaRPr lang="en-US"/>
        </a:p>
      </dgm:t>
    </dgm:pt>
    <dgm:pt modelId="{99C94368-808B-4129-98A9-1A8BE9118BAC}" type="pres">
      <dgm:prSet presAssocID="{AC1D2CCE-C2D1-4282-960F-24AF0756B849}" presName="accent_4" presStyleCnt="0"/>
      <dgm:spPr/>
    </dgm:pt>
    <dgm:pt modelId="{DAE73BE7-965B-4C3F-B108-B1E3FBB9909F}" type="pres">
      <dgm:prSet presAssocID="{AC1D2CCE-C2D1-4282-960F-24AF0756B849}" presName="accentRepeatNode" presStyleLbl="solidFgAcc1" presStyleIdx="3" presStyleCnt="7"/>
      <dgm:spPr/>
    </dgm:pt>
    <dgm:pt modelId="{366770DF-8D10-4A41-93DE-BD71340377D1}" type="pres">
      <dgm:prSet presAssocID="{57709262-85AE-4706-B485-32375B5E2A7D}" presName="text_5" presStyleLbl="node1" presStyleIdx="4" presStyleCnt="7">
        <dgm:presLayoutVars>
          <dgm:bulletEnabled val="1"/>
        </dgm:presLayoutVars>
      </dgm:prSet>
      <dgm:spPr/>
      <dgm:t>
        <a:bodyPr/>
        <a:lstStyle/>
        <a:p>
          <a:endParaRPr lang="en-US"/>
        </a:p>
      </dgm:t>
    </dgm:pt>
    <dgm:pt modelId="{25CF2312-836F-4485-B38D-DFDB52CCEF2D}" type="pres">
      <dgm:prSet presAssocID="{57709262-85AE-4706-B485-32375B5E2A7D}" presName="accent_5" presStyleCnt="0"/>
      <dgm:spPr/>
    </dgm:pt>
    <dgm:pt modelId="{F1A01121-2C90-4C93-B525-742B8BDDF521}" type="pres">
      <dgm:prSet presAssocID="{57709262-85AE-4706-B485-32375B5E2A7D}" presName="accentRepeatNode" presStyleLbl="solidFgAcc1" presStyleIdx="4" presStyleCnt="7"/>
      <dgm:spPr/>
    </dgm:pt>
    <dgm:pt modelId="{A60CB422-9993-4B85-B9C2-03DD3D219406}" type="pres">
      <dgm:prSet presAssocID="{B9CE74A8-3D2F-4962-9394-5DA6032080A9}" presName="text_6" presStyleLbl="node1" presStyleIdx="5" presStyleCnt="7">
        <dgm:presLayoutVars>
          <dgm:bulletEnabled val="1"/>
        </dgm:presLayoutVars>
      </dgm:prSet>
      <dgm:spPr/>
      <dgm:t>
        <a:bodyPr/>
        <a:lstStyle/>
        <a:p>
          <a:endParaRPr lang="en-US"/>
        </a:p>
      </dgm:t>
    </dgm:pt>
    <dgm:pt modelId="{A176B6F6-9B30-46B8-A19E-610838E7734D}" type="pres">
      <dgm:prSet presAssocID="{B9CE74A8-3D2F-4962-9394-5DA6032080A9}" presName="accent_6" presStyleCnt="0"/>
      <dgm:spPr/>
    </dgm:pt>
    <dgm:pt modelId="{3D31B3B7-02FE-450F-A109-931CDF406CE0}" type="pres">
      <dgm:prSet presAssocID="{B9CE74A8-3D2F-4962-9394-5DA6032080A9}" presName="accentRepeatNode" presStyleLbl="solidFgAcc1" presStyleIdx="5" presStyleCnt="7"/>
      <dgm:spPr/>
    </dgm:pt>
    <dgm:pt modelId="{F18002D7-F939-47E8-A084-BE69A60DCCD4}" type="pres">
      <dgm:prSet presAssocID="{B272CF2D-6E6C-4BB8-81AC-59BEE5BE9D26}" presName="text_7" presStyleLbl="node1" presStyleIdx="6" presStyleCnt="7">
        <dgm:presLayoutVars>
          <dgm:bulletEnabled val="1"/>
        </dgm:presLayoutVars>
      </dgm:prSet>
      <dgm:spPr/>
      <dgm:t>
        <a:bodyPr/>
        <a:lstStyle/>
        <a:p>
          <a:endParaRPr lang="en-US"/>
        </a:p>
      </dgm:t>
    </dgm:pt>
    <dgm:pt modelId="{45898E1C-A873-490E-85C1-8261C7ADE3B2}" type="pres">
      <dgm:prSet presAssocID="{B272CF2D-6E6C-4BB8-81AC-59BEE5BE9D26}" presName="accent_7" presStyleCnt="0"/>
      <dgm:spPr/>
    </dgm:pt>
    <dgm:pt modelId="{81411269-2F75-4880-889A-141F873DBEB4}" type="pres">
      <dgm:prSet presAssocID="{B272CF2D-6E6C-4BB8-81AC-59BEE5BE9D26}" presName="accentRepeatNode" presStyleLbl="solidFgAcc1" presStyleIdx="6" presStyleCnt="7"/>
      <dgm:spPr/>
    </dgm:pt>
  </dgm:ptLst>
  <dgm:cxnLst>
    <dgm:cxn modelId="{B1955CAD-359E-40E0-8F10-9C1612A219C0}" type="presOf" srcId="{B9CE74A8-3D2F-4962-9394-5DA6032080A9}" destId="{A60CB422-9993-4B85-B9C2-03DD3D219406}" srcOrd="0" destOrd="0" presId="urn:microsoft.com/office/officeart/2008/layout/VerticalCurvedList"/>
    <dgm:cxn modelId="{E74B498C-EF18-4406-A3C7-1E2290432DD9}" srcId="{5846B899-B25F-41E6-936C-19B875359345}" destId="{4F47EA79-750B-4D67-8FCB-FFBFD1855221}" srcOrd="0" destOrd="0" parTransId="{D1622959-C47F-43B9-8EBE-00113352F196}" sibTransId="{C61F39B3-38E8-4A04-981A-2ADD9B28348E}"/>
    <dgm:cxn modelId="{920800F8-CD39-4AFA-BBC0-2C7F8AB27DAC}" srcId="{5846B899-B25F-41E6-936C-19B875359345}" destId="{6A39C779-A1D1-4353-A0A4-4237ED18F682}" srcOrd="1" destOrd="0" parTransId="{792FE3F9-08C2-4016-A1A3-71EF67FDCF2B}" sibTransId="{9E96907C-6E3C-4568-AC4D-8D155323C9A4}"/>
    <dgm:cxn modelId="{27129B79-B935-49E5-8565-6E1E51B18C53}" type="presOf" srcId="{3B65EBDB-97F6-4A1F-AE41-9B4844C30E24}" destId="{A0CC7B40-F7BD-4AC4-B5FE-552120EE7A80}" srcOrd="0" destOrd="0" presId="urn:microsoft.com/office/officeart/2008/layout/VerticalCurvedList"/>
    <dgm:cxn modelId="{7D9439A8-4F74-4D4E-AFE9-778E6ABC5D58}" type="presOf" srcId="{B272CF2D-6E6C-4BB8-81AC-59BEE5BE9D26}" destId="{F18002D7-F939-47E8-A084-BE69A60DCCD4}" srcOrd="0" destOrd="0" presId="urn:microsoft.com/office/officeart/2008/layout/VerticalCurvedList"/>
    <dgm:cxn modelId="{E0EAC7D0-CA48-48C7-9C8D-E719F6E91F97}" type="presOf" srcId="{C61F39B3-38E8-4A04-981A-2ADD9B28348E}" destId="{1A931236-DAE3-4EC7-AE60-7BA10F6E66BD}" srcOrd="0" destOrd="0" presId="urn:microsoft.com/office/officeart/2008/layout/VerticalCurvedList"/>
    <dgm:cxn modelId="{168E6A0E-98A9-467B-BD74-B7A92169EAD1}" type="presOf" srcId="{4F47EA79-750B-4D67-8FCB-FFBFD1855221}" destId="{B1C29A2B-95F2-4454-A07D-E8A5E49DCA86}" srcOrd="0" destOrd="0" presId="urn:microsoft.com/office/officeart/2008/layout/VerticalCurvedList"/>
    <dgm:cxn modelId="{8036D4DE-ECEA-4B40-8EFD-49B2920A4D6A}" srcId="{5846B899-B25F-41E6-936C-19B875359345}" destId="{AC1D2CCE-C2D1-4282-960F-24AF0756B849}" srcOrd="3" destOrd="0" parTransId="{1E645817-8613-4E94-8899-9CABB9D043F2}" sibTransId="{4551151E-A557-497B-93DC-272CA0AE628E}"/>
    <dgm:cxn modelId="{0553DEED-D956-4DC0-9B5A-2F518E6CA019}" srcId="{5846B899-B25F-41E6-936C-19B875359345}" destId="{B272CF2D-6E6C-4BB8-81AC-59BEE5BE9D26}" srcOrd="6" destOrd="0" parTransId="{A1F8EF25-1F28-4644-9CBD-09BE780EA679}" sibTransId="{93DA5463-FA66-497D-8CF6-6DF7334FE8EB}"/>
    <dgm:cxn modelId="{26E09840-E2A8-40D5-B907-3877348EB74E}" srcId="{5846B899-B25F-41E6-936C-19B875359345}" destId="{57709262-85AE-4706-B485-32375B5E2A7D}" srcOrd="4" destOrd="0" parTransId="{96B46EDF-B2B0-4388-8706-C7C1801FF610}" sibTransId="{9EB8D84E-927F-4955-8495-FB1623F5E491}"/>
    <dgm:cxn modelId="{3E4559DA-6DF6-49FC-82EA-9A4B776725FF}" type="presOf" srcId="{5846B899-B25F-41E6-936C-19B875359345}" destId="{6F2857DD-013C-4E8E-9C34-182BC72CE9DD}" srcOrd="0" destOrd="0" presId="urn:microsoft.com/office/officeart/2008/layout/VerticalCurvedList"/>
    <dgm:cxn modelId="{3B038F7B-AD06-4FDA-AEB7-258C5307507D}" srcId="{5846B899-B25F-41E6-936C-19B875359345}" destId="{B9CE74A8-3D2F-4962-9394-5DA6032080A9}" srcOrd="5" destOrd="0" parTransId="{CE1C3465-5020-472A-B429-41B364D9F4D5}" sibTransId="{55CFFE7B-6B42-4CFE-AC6F-8A9DE278A6F2}"/>
    <dgm:cxn modelId="{1ADA814E-D3E8-48C5-9BDC-3C32508E0AB9}" type="presOf" srcId="{6A39C779-A1D1-4353-A0A4-4237ED18F682}" destId="{FD72FD11-8BA4-41F3-8BE4-F87EA18190CD}" srcOrd="0" destOrd="0" presId="urn:microsoft.com/office/officeart/2008/layout/VerticalCurvedList"/>
    <dgm:cxn modelId="{61729255-F8FC-420F-941D-604CFDDE45D3}" type="presOf" srcId="{AC1D2CCE-C2D1-4282-960F-24AF0756B849}" destId="{94B00BFC-3185-430E-89BE-6A6CDB9C4E8A}" srcOrd="0" destOrd="0" presId="urn:microsoft.com/office/officeart/2008/layout/VerticalCurvedList"/>
    <dgm:cxn modelId="{5459DD6C-611F-4F66-BEFC-2EF5FDAC0445}" type="presOf" srcId="{57709262-85AE-4706-B485-32375B5E2A7D}" destId="{366770DF-8D10-4A41-93DE-BD71340377D1}" srcOrd="0" destOrd="0" presId="urn:microsoft.com/office/officeart/2008/layout/VerticalCurvedList"/>
    <dgm:cxn modelId="{5F3DCC4C-9749-4BCA-BF8A-08EB6716AA17}" srcId="{5846B899-B25F-41E6-936C-19B875359345}" destId="{3B65EBDB-97F6-4A1F-AE41-9B4844C30E24}" srcOrd="2" destOrd="0" parTransId="{4574AF75-BE80-4BF2-BE2D-53B375A952B0}" sibTransId="{01FE2067-8BCA-4F73-B15E-FFD4EF859E27}"/>
    <dgm:cxn modelId="{E9F97CD4-FDF0-4721-A8F5-5FD996BD3358}" type="presParOf" srcId="{6F2857DD-013C-4E8E-9C34-182BC72CE9DD}" destId="{6555CDD7-78A9-4423-A651-0A042B45B938}" srcOrd="0" destOrd="0" presId="urn:microsoft.com/office/officeart/2008/layout/VerticalCurvedList"/>
    <dgm:cxn modelId="{3CB73DEB-666E-4392-985C-185F454934DF}" type="presParOf" srcId="{6555CDD7-78A9-4423-A651-0A042B45B938}" destId="{9DAB5B14-B529-4171-BC6B-225F03844063}" srcOrd="0" destOrd="0" presId="urn:microsoft.com/office/officeart/2008/layout/VerticalCurvedList"/>
    <dgm:cxn modelId="{C508E070-EAC5-4AA2-BD7A-E82F34029CB4}" type="presParOf" srcId="{9DAB5B14-B529-4171-BC6B-225F03844063}" destId="{BA534036-9643-4E34-9341-28C00A63C0B0}" srcOrd="0" destOrd="0" presId="urn:microsoft.com/office/officeart/2008/layout/VerticalCurvedList"/>
    <dgm:cxn modelId="{8FDB70FD-F37E-4F62-9C8B-B102EC2BF3EB}" type="presParOf" srcId="{9DAB5B14-B529-4171-BC6B-225F03844063}" destId="{1A931236-DAE3-4EC7-AE60-7BA10F6E66BD}" srcOrd="1" destOrd="0" presId="urn:microsoft.com/office/officeart/2008/layout/VerticalCurvedList"/>
    <dgm:cxn modelId="{BDE3834E-FFB6-4DEC-84C0-6AB0BD3626D3}" type="presParOf" srcId="{9DAB5B14-B529-4171-BC6B-225F03844063}" destId="{A206E8B6-BA0E-414C-86D5-A6B401364AE1}" srcOrd="2" destOrd="0" presId="urn:microsoft.com/office/officeart/2008/layout/VerticalCurvedList"/>
    <dgm:cxn modelId="{232B9707-3AFE-430D-B2F6-657FF3C28289}" type="presParOf" srcId="{9DAB5B14-B529-4171-BC6B-225F03844063}" destId="{4FC5A7F6-F5FE-476F-B1BE-208EDE3DC32E}" srcOrd="3" destOrd="0" presId="urn:microsoft.com/office/officeart/2008/layout/VerticalCurvedList"/>
    <dgm:cxn modelId="{3DD89D65-5578-400B-A482-C737A78FF174}" type="presParOf" srcId="{6555CDD7-78A9-4423-A651-0A042B45B938}" destId="{B1C29A2B-95F2-4454-A07D-E8A5E49DCA86}" srcOrd="1" destOrd="0" presId="urn:microsoft.com/office/officeart/2008/layout/VerticalCurvedList"/>
    <dgm:cxn modelId="{55D0C38F-6273-4994-BB85-F60001848359}" type="presParOf" srcId="{6555CDD7-78A9-4423-A651-0A042B45B938}" destId="{D6A0C474-05CE-4FEF-80E7-642D45B9CCA5}" srcOrd="2" destOrd="0" presId="urn:microsoft.com/office/officeart/2008/layout/VerticalCurvedList"/>
    <dgm:cxn modelId="{D493439F-772F-4B33-8FB0-76F908B50F62}" type="presParOf" srcId="{D6A0C474-05CE-4FEF-80E7-642D45B9CCA5}" destId="{40945F4A-3675-47B0-A801-1E16F2E9654A}" srcOrd="0" destOrd="0" presId="urn:microsoft.com/office/officeart/2008/layout/VerticalCurvedList"/>
    <dgm:cxn modelId="{3B36A9EB-2424-4777-8CAA-5FC1FE786E10}" type="presParOf" srcId="{6555CDD7-78A9-4423-A651-0A042B45B938}" destId="{FD72FD11-8BA4-41F3-8BE4-F87EA18190CD}" srcOrd="3" destOrd="0" presId="urn:microsoft.com/office/officeart/2008/layout/VerticalCurvedList"/>
    <dgm:cxn modelId="{28EA9F8C-513D-45FC-B247-F1916420B457}" type="presParOf" srcId="{6555CDD7-78A9-4423-A651-0A042B45B938}" destId="{9C108358-0A00-459B-911F-BA5EEBDDD3B4}" srcOrd="4" destOrd="0" presId="urn:microsoft.com/office/officeart/2008/layout/VerticalCurvedList"/>
    <dgm:cxn modelId="{9AD7D601-558E-4EC0-AF32-C57C57C7B7A6}" type="presParOf" srcId="{9C108358-0A00-459B-911F-BA5EEBDDD3B4}" destId="{FC780C80-6359-4875-BED4-91E4C004BF53}" srcOrd="0" destOrd="0" presId="urn:microsoft.com/office/officeart/2008/layout/VerticalCurvedList"/>
    <dgm:cxn modelId="{575A6B9C-6169-4D19-8F26-4487DCDA842C}" type="presParOf" srcId="{6555CDD7-78A9-4423-A651-0A042B45B938}" destId="{A0CC7B40-F7BD-4AC4-B5FE-552120EE7A80}" srcOrd="5" destOrd="0" presId="urn:microsoft.com/office/officeart/2008/layout/VerticalCurvedList"/>
    <dgm:cxn modelId="{E378AE1C-3363-4912-89D6-4E2AFAFD0892}" type="presParOf" srcId="{6555CDD7-78A9-4423-A651-0A042B45B938}" destId="{1C643DA0-20C0-4FB6-9CB5-8F43C6E3649B}" srcOrd="6" destOrd="0" presId="urn:microsoft.com/office/officeart/2008/layout/VerticalCurvedList"/>
    <dgm:cxn modelId="{2BF53890-F096-42F5-8E5D-BD69833C2281}" type="presParOf" srcId="{1C643DA0-20C0-4FB6-9CB5-8F43C6E3649B}" destId="{E9B2C9EE-31FE-48A2-851C-E441A22ED905}" srcOrd="0" destOrd="0" presId="urn:microsoft.com/office/officeart/2008/layout/VerticalCurvedList"/>
    <dgm:cxn modelId="{DA4392E5-CB03-407F-9D92-E3E2FC5B2F17}" type="presParOf" srcId="{6555CDD7-78A9-4423-A651-0A042B45B938}" destId="{94B00BFC-3185-430E-89BE-6A6CDB9C4E8A}" srcOrd="7" destOrd="0" presId="urn:microsoft.com/office/officeart/2008/layout/VerticalCurvedList"/>
    <dgm:cxn modelId="{21DBA152-E584-49FC-906D-281D1AAABF96}" type="presParOf" srcId="{6555CDD7-78A9-4423-A651-0A042B45B938}" destId="{99C94368-808B-4129-98A9-1A8BE9118BAC}" srcOrd="8" destOrd="0" presId="urn:microsoft.com/office/officeart/2008/layout/VerticalCurvedList"/>
    <dgm:cxn modelId="{C1F992D1-179E-4701-B216-9B7FF85D5DEF}" type="presParOf" srcId="{99C94368-808B-4129-98A9-1A8BE9118BAC}" destId="{DAE73BE7-965B-4C3F-B108-B1E3FBB9909F}" srcOrd="0" destOrd="0" presId="urn:microsoft.com/office/officeart/2008/layout/VerticalCurvedList"/>
    <dgm:cxn modelId="{AB197A28-E6BB-4233-A051-13BA469B0F83}" type="presParOf" srcId="{6555CDD7-78A9-4423-A651-0A042B45B938}" destId="{366770DF-8D10-4A41-93DE-BD71340377D1}" srcOrd="9" destOrd="0" presId="urn:microsoft.com/office/officeart/2008/layout/VerticalCurvedList"/>
    <dgm:cxn modelId="{4C78ABB1-52BA-403E-A037-BF6A768DDE83}" type="presParOf" srcId="{6555CDD7-78A9-4423-A651-0A042B45B938}" destId="{25CF2312-836F-4485-B38D-DFDB52CCEF2D}" srcOrd="10" destOrd="0" presId="urn:microsoft.com/office/officeart/2008/layout/VerticalCurvedList"/>
    <dgm:cxn modelId="{DF55A5AF-43F7-4BF0-A886-4C621193921E}" type="presParOf" srcId="{25CF2312-836F-4485-B38D-DFDB52CCEF2D}" destId="{F1A01121-2C90-4C93-B525-742B8BDDF521}" srcOrd="0" destOrd="0" presId="urn:microsoft.com/office/officeart/2008/layout/VerticalCurvedList"/>
    <dgm:cxn modelId="{750B5764-69B7-410C-8E01-0AB2E23D918F}" type="presParOf" srcId="{6555CDD7-78A9-4423-A651-0A042B45B938}" destId="{A60CB422-9993-4B85-B9C2-03DD3D219406}" srcOrd="11" destOrd="0" presId="urn:microsoft.com/office/officeart/2008/layout/VerticalCurvedList"/>
    <dgm:cxn modelId="{9961089D-E5E3-47F3-B5F5-98F73AAE5D2A}" type="presParOf" srcId="{6555CDD7-78A9-4423-A651-0A042B45B938}" destId="{A176B6F6-9B30-46B8-A19E-610838E7734D}" srcOrd="12" destOrd="0" presId="urn:microsoft.com/office/officeart/2008/layout/VerticalCurvedList"/>
    <dgm:cxn modelId="{AF9271E7-2CA9-4C29-A8C5-24FC8BF49685}" type="presParOf" srcId="{A176B6F6-9B30-46B8-A19E-610838E7734D}" destId="{3D31B3B7-02FE-450F-A109-931CDF406CE0}" srcOrd="0" destOrd="0" presId="urn:microsoft.com/office/officeart/2008/layout/VerticalCurvedList"/>
    <dgm:cxn modelId="{FCB50DCE-1662-47CD-9C47-B861B7FE6861}" type="presParOf" srcId="{6555CDD7-78A9-4423-A651-0A042B45B938}" destId="{F18002D7-F939-47E8-A084-BE69A60DCCD4}" srcOrd="13" destOrd="0" presId="urn:microsoft.com/office/officeart/2008/layout/VerticalCurvedList"/>
    <dgm:cxn modelId="{634CBBCD-A066-4FA8-99C0-E9953F327021}" type="presParOf" srcId="{6555CDD7-78A9-4423-A651-0A042B45B938}" destId="{45898E1C-A873-490E-85C1-8261C7ADE3B2}" srcOrd="14" destOrd="0" presId="urn:microsoft.com/office/officeart/2008/layout/VerticalCurvedList"/>
    <dgm:cxn modelId="{6E395611-4839-4F8D-A652-48267DDBC973}" type="presParOf" srcId="{45898E1C-A873-490E-85C1-8261C7ADE3B2}" destId="{81411269-2F75-4880-889A-141F873DBEB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C7E50A-D2DA-45E8-99D1-E9DF5F378E68}" type="doc">
      <dgm:prSet loTypeId="urn:microsoft.com/office/officeart/2005/8/layout/list1" loCatId="list" qsTypeId="urn:microsoft.com/office/officeart/2005/8/quickstyle/simple1" qsCatId="simple" csTypeId="urn:microsoft.com/office/officeart/2005/8/colors/accent0_1" csCatId="mainScheme" phldr="1"/>
      <dgm:spPr/>
      <dgm:t>
        <a:bodyPr/>
        <a:lstStyle/>
        <a:p>
          <a:endParaRPr lang="en-US"/>
        </a:p>
      </dgm:t>
    </dgm:pt>
    <dgm:pt modelId="{D250494F-7B17-424F-BFCC-C2415AADB702}">
      <dgm:prSet phldrT="[Text]" custT="1"/>
      <dgm:spPr/>
      <dgm:t>
        <a:bodyPr/>
        <a:lstStyle/>
        <a:p>
          <a:pPr algn="ctr" rtl="1"/>
          <a:r>
            <a:rPr lang="ar-SA" sz="2000" dirty="0" smtClean="0">
              <a:effectLst/>
              <a:latin typeface="Arial" panose="020B0604020202020204" pitchFamily="34" charset="0"/>
              <a:cs typeface="Arial" panose="020B0604020202020204" pitchFamily="34" charset="0"/>
            </a:rPr>
            <a:t>توحيد </a:t>
          </a:r>
          <a:r>
            <a:rPr lang="ar-KW" sz="2000" dirty="0" smtClean="0">
              <a:effectLst/>
              <a:latin typeface="Arial" panose="020B0604020202020204" pitchFamily="34" charset="0"/>
              <a:cs typeface="Arial" panose="020B0604020202020204" pitchFamily="34" charset="0"/>
            </a:rPr>
            <a:t>فترة التسوية </a:t>
          </a:r>
          <a:r>
            <a:rPr lang="en-US" sz="2000" dirty="0" smtClean="0">
              <a:effectLst/>
              <a:latin typeface="Arial" panose="020B0604020202020204" pitchFamily="34" charset="0"/>
              <a:cs typeface="Arial" panose="020B0604020202020204" pitchFamily="34" charset="0"/>
            </a:rPr>
            <a:t>T+3</a:t>
          </a:r>
          <a:r>
            <a:rPr lang="en-US" sz="2100" dirty="0" smtClean="0">
              <a:effectLst/>
              <a:latin typeface="Arial" panose="020B0604020202020204" pitchFamily="34" charset="0"/>
              <a:cs typeface="Arial" panose="020B0604020202020204" pitchFamily="34" charset="0"/>
            </a:rPr>
            <a:t> </a:t>
          </a:r>
          <a:endParaRPr lang="en-US" sz="2100" dirty="0"/>
        </a:p>
      </dgm:t>
    </dgm:pt>
    <dgm:pt modelId="{3E9C79F0-8CE6-4F4D-9C18-F3F85CC09D02}" type="parTrans" cxnId="{9607AA7D-A7D5-415B-A477-E7BF1CC735DF}">
      <dgm:prSet/>
      <dgm:spPr/>
      <dgm:t>
        <a:bodyPr/>
        <a:lstStyle/>
        <a:p>
          <a:endParaRPr lang="en-US"/>
        </a:p>
      </dgm:t>
    </dgm:pt>
    <dgm:pt modelId="{03D172F3-CFEE-4513-A0C7-997E2D49A570}" type="sibTrans" cxnId="{9607AA7D-A7D5-415B-A477-E7BF1CC735DF}">
      <dgm:prSet/>
      <dgm:spPr/>
      <dgm:t>
        <a:bodyPr/>
        <a:lstStyle/>
        <a:p>
          <a:endParaRPr lang="en-US"/>
        </a:p>
      </dgm:t>
    </dgm:pt>
    <dgm:pt modelId="{C0A97BD3-A079-4035-A214-21D5DEB6E970}">
      <dgm:prSet phldrT="[Text]" custT="1"/>
      <dgm:spPr/>
      <dgm:t>
        <a:bodyPr/>
        <a:lstStyle/>
        <a:p>
          <a:pPr algn="ctr" rtl="1"/>
          <a:r>
            <a:rPr lang="ar-KW" sz="2000" dirty="0" smtClean="0">
              <a:effectLst/>
              <a:latin typeface="Arial" panose="020B0604020202020204" pitchFamily="34" charset="0"/>
              <a:cs typeface="Arial" panose="020B0604020202020204" pitchFamily="34" charset="0"/>
            </a:rPr>
            <a:t>اجراء التسوية: التسليم مقابل</a:t>
          </a:r>
          <a:r>
            <a:rPr lang="ar-SA" sz="2000" dirty="0" smtClean="0">
              <a:effectLst/>
              <a:latin typeface="Arial" panose="020B0604020202020204" pitchFamily="34" charset="0"/>
              <a:cs typeface="Arial" panose="020B0604020202020204" pitchFamily="34" charset="0"/>
            </a:rPr>
            <a:t> الدفع</a:t>
          </a:r>
          <a:r>
            <a:rPr lang="ar-KW" sz="2000" dirty="0" smtClean="0">
              <a:effectLst/>
              <a:latin typeface="Arial" panose="020B0604020202020204" pitchFamily="34" charset="0"/>
              <a:cs typeface="Arial" panose="020B0604020202020204" pitchFamily="34" charset="0"/>
            </a:rPr>
            <a:t> </a:t>
          </a:r>
          <a:r>
            <a:rPr lang="en-US" sz="2000" dirty="0" smtClean="0">
              <a:effectLst/>
              <a:latin typeface="Arial" panose="020B0604020202020204" pitchFamily="34" charset="0"/>
              <a:cs typeface="Arial" panose="020B0604020202020204" pitchFamily="34" charset="0"/>
            </a:rPr>
            <a:t>DVP</a:t>
          </a:r>
          <a:endParaRPr lang="en-US" sz="2000" dirty="0"/>
        </a:p>
      </dgm:t>
    </dgm:pt>
    <dgm:pt modelId="{2EEAA47A-EC26-4837-B716-CEAAE69643FB}" type="parTrans" cxnId="{E86CA57B-5C26-49C8-8AF9-2722C162CCDD}">
      <dgm:prSet/>
      <dgm:spPr/>
      <dgm:t>
        <a:bodyPr/>
        <a:lstStyle/>
        <a:p>
          <a:endParaRPr lang="en-US"/>
        </a:p>
      </dgm:t>
    </dgm:pt>
    <dgm:pt modelId="{B9E2A562-43B9-4E99-95EA-E68B082CF98E}" type="sibTrans" cxnId="{E86CA57B-5C26-49C8-8AF9-2722C162CCDD}">
      <dgm:prSet/>
      <dgm:spPr/>
      <dgm:t>
        <a:bodyPr/>
        <a:lstStyle/>
        <a:p>
          <a:endParaRPr lang="en-US"/>
        </a:p>
      </dgm:t>
    </dgm:pt>
    <dgm:pt modelId="{CF913455-9E40-4C24-8192-5915D214CD0C}">
      <dgm:prSet phldrT="[Text]" custT="1"/>
      <dgm:spPr/>
      <dgm:t>
        <a:bodyPr/>
        <a:lstStyle/>
        <a:p>
          <a:pPr algn="ctr" rtl="1"/>
          <a:r>
            <a:rPr lang="ar-KW" sz="2000" dirty="0" smtClean="0"/>
            <a:t>طريقة التسوية: </a:t>
          </a:r>
          <a:r>
            <a:rPr lang="ar-SA" sz="2000" dirty="0" smtClean="0"/>
            <a:t>تتم وفق مفهوم الإجمالي للمبالغ </a:t>
          </a:r>
          <a:r>
            <a:rPr lang="en-US" sz="2000" dirty="0" smtClean="0"/>
            <a:t>Gross Net Settlement</a:t>
          </a:r>
          <a:r>
            <a:rPr lang="ar-SA" sz="2000" dirty="0" smtClean="0"/>
            <a:t> </a:t>
          </a:r>
          <a:endParaRPr lang="en-US" sz="2000" dirty="0"/>
        </a:p>
      </dgm:t>
    </dgm:pt>
    <dgm:pt modelId="{30FB797D-A92D-47A4-A9A2-91B720AFB52D}" type="parTrans" cxnId="{2EF95CD0-CFD1-48DA-B98A-6ACC363A32F0}">
      <dgm:prSet/>
      <dgm:spPr/>
      <dgm:t>
        <a:bodyPr/>
        <a:lstStyle/>
        <a:p>
          <a:endParaRPr lang="en-US"/>
        </a:p>
      </dgm:t>
    </dgm:pt>
    <dgm:pt modelId="{5B37734C-A158-4FC8-83C8-679B25906D65}" type="sibTrans" cxnId="{2EF95CD0-CFD1-48DA-B98A-6ACC363A32F0}">
      <dgm:prSet/>
      <dgm:spPr/>
      <dgm:t>
        <a:bodyPr/>
        <a:lstStyle/>
        <a:p>
          <a:endParaRPr lang="en-US"/>
        </a:p>
      </dgm:t>
    </dgm:pt>
    <dgm:pt modelId="{DF060185-7619-4988-A9ED-DC1ECC590954}" type="pres">
      <dgm:prSet presAssocID="{B8C7E50A-D2DA-45E8-99D1-E9DF5F378E68}" presName="linear" presStyleCnt="0">
        <dgm:presLayoutVars>
          <dgm:dir/>
          <dgm:animLvl val="lvl"/>
          <dgm:resizeHandles val="exact"/>
        </dgm:presLayoutVars>
      </dgm:prSet>
      <dgm:spPr/>
      <dgm:t>
        <a:bodyPr/>
        <a:lstStyle/>
        <a:p>
          <a:endParaRPr lang="en-US"/>
        </a:p>
      </dgm:t>
    </dgm:pt>
    <dgm:pt modelId="{EEFB7CB2-34D1-4BD9-9324-32BF8FF39EB1}" type="pres">
      <dgm:prSet presAssocID="{D250494F-7B17-424F-BFCC-C2415AADB702}" presName="parentLin" presStyleCnt="0"/>
      <dgm:spPr/>
    </dgm:pt>
    <dgm:pt modelId="{FA0FB8A5-AB9B-44A1-A55F-CEFECDBC6413}" type="pres">
      <dgm:prSet presAssocID="{D250494F-7B17-424F-BFCC-C2415AADB702}" presName="parentLeftMargin" presStyleLbl="node1" presStyleIdx="0" presStyleCnt="3"/>
      <dgm:spPr/>
      <dgm:t>
        <a:bodyPr/>
        <a:lstStyle/>
        <a:p>
          <a:endParaRPr lang="en-US"/>
        </a:p>
      </dgm:t>
    </dgm:pt>
    <dgm:pt modelId="{BC33F7B5-5F49-4DD1-9F2C-499218B7C323}" type="pres">
      <dgm:prSet presAssocID="{D250494F-7B17-424F-BFCC-C2415AADB702}" presName="parentText" presStyleLbl="node1" presStyleIdx="0" presStyleCnt="3">
        <dgm:presLayoutVars>
          <dgm:chMax val="0"/>
          <dgm:bulletEnabled val="1"/>
        </dgm:presLayoutVars>
      </dgm:prSet>
      <dgm:spPr/>
      <dgm:t>
        <a:bodyPr/>
        <a:lstStyle/>
        <a:p>
          <a:endParaRPr lang="en-US"/>
        </a:p>
      </dgm:t>
    </dgm:pt>
    <dgm:pt modelId="{E1076666-E603-4282-908F-740357B642CB}" type="pres">
      <dgm:prSet presAssocID="{D250494F-7B17-424F-BFCC-C2415AADB702}" presName="negativeSpace" presStyleCnt="0"/>
      <dgm:spPr/>
    </dgm:pt>
    <dgm:pt modelId="{92068A53-19B4-4A09-8513-A5D24BBDF0EB}" type="pres">
      <dgm:prSet presAssocID="{D250494F-7B17-424F-BFCC-C2415AADB702}" presName="childText" presStyleLbl="conFgAcc1" presStyleIdx="0" presStyleCnt="3">
        <dgm:presLayoutVars>
          <dgm:bulletEnabled val="1"/>
        </dgm:presLayoutVars>
      </dgm:prSet>
      <dgm:spPr/>
    </dgm:pt>
    <dgm:pt modelId="{18A935FD-FA39-4E9F-B0A8-C683A76060C4}" type="pres">
      <dgm:prSet presAssocID="{03D172F3-CFEE-4513-A0C7-997E2D49A570}" presName="spaceBetweenRectangles" presStyleCnt="0"/>
      <dgm:spPr/>
    </dgm:pt>
    <dgm:pt modelId="{218F6CB8-1CD0-4B37-B63F-40AF6CB81C75}" type="pres">
      <dgm:prSet presAssocID="{C0A97BD3-A079-4035-A214-21D5DEB6E970}" presName="parentLin" presStyleCnt="0"/>
      <dgm:spPr/>
    </dgm:pt>
    <dgm:pt modelId="{7A5A9F9A-FB23-4DCA-842C-86B42CD1CB80}" type="pres">
      <dgm:prSet presAssocID="{C0A97BD3-A079-4035-A214-21D5DEB6E970}" presName="parentLeftMargin" presStyleLbl="node1" presStyleIdx="0" presStyleCnt="3"/>
      <dgm:spPr/>
      <dgm:t>
        <a:bodyPr/>
        <a:lstStyle/>
        <a:p>
          <a:endParaRPr lang="en-US"/>
        </a:p>
      </dgm:t>
    </dgm:pt>
    <dgm:pt modelId="{8DBCE6CE-9300-4FCE-A65E-0EFFBAB1FDD7}" type="pres">
      <dgm:prSet presAssocID="{C0A97BD3-A079-4035-A214-21D5DEB6E970}" presName="parentText" presStyleLbl="node1" presStyleIdx="1" presStyleCnt="3">
        <dgm:presLayoutVars>
          <dgm:chMax val="0"/>
          <dgm:bulletEnabled val="1"/>
        </dgm:presLayoutVars>
      </dgm:prSet>
      <dgm:spPr/>
      <dgm:t>
        <a:bodyPr/>
        <a:lstStyle/>
        <a:p>
          <a:endParaRPr lang="en-US"/>
        </a:p>
      </dgm:t>
    </dgm:pt>
    <dgm:pt modelId="{ABA0EC1B-073E-4E10-9174-F4D8FE0F062D}" type="pres">
      <dgm:prSet presAssocID="{C0A97BD3-A079-4035-A214-21D5DEB6E970}" presName="negativeSpace" presStyleCnt="0"/>
      <dgm:spPr/>
    </dgm:pt>
    <dgm:pt modelId="{44F5828E-104B-4629-AD81-8CF9760FEC15}" type="pres">
      <dgm:prSet presAssocID="{C0A97BD3-A079-4035-A214-21D5DEB6E970}" presName="childText" presStyleLbl="conFgAcc1" presStyleIdx="1" presStyleCnt="3">
        <dgm:presLayoutVars>
          <dgm:bulletEnabled val="1"/>
        </dgm:presLayoutVars>
      </dgm:prSet>
      <dgm:spPr/>
    </dgm:pt>
    <dgm:pt modelId="{1D537834-ACFE-4450-9399-0323E6C8985D}" type="pres">
      <dgm:prSet presAssocID="{B9E2A562-43B9-4E99-95EA-E68B082CF98E}" presName="spaceBetweenRectangles" presStyleCnt="0"/>
      <dgm:spPr/>
    </dgm:pt>
    <dgm:pt modelId="{9F40CC36-B293-4739-AC8C-69B411121996}" type="pres">
      <dgm:prSet presAssocID="{CF913455-9E40-4C24-8192-5915D214CD0C}" presName="parentLin" presStyleCnt="0"/>
      <dgm:spPr/>
    </dgm:pt>
    <dgm:pt modelId="{DDDAA314-C721-42E6-95AF-D7ADCEE51939}" type="pres">
      <dgm:prSet presAssocID="{CF913455-9E40-4C24-8192-5915D214CD0C}" presName="parentLeftMargin" presStyleLbl="node1" presStyleIdx="1" presStyleCnt="3"/>
      <dgm:spPr/>
      <dgm:t>
        <a:bodyPr/>
        <a:lstStyle/>
        <a:p>
          <a:endParaRPr lang="en-US"/>
        </a:p>
      </dgm:t>
    </dgm:pt>
    <dgm:pt modelId="{2B607309-25F5-479E-8A5A-0D398AD2D5C9}" type="pres">
      <dgm:prSet presAssocID="{CF913455-9E40-4C24-8192-5915D214CD0C}" presName="parentText" presStyleLbl="node1" presStyleIdx="2" presStyleCnt="3" custScaleY="133682">
        <dgm:presLayoutVars>
          <dgm:chMax val="0"/>
          <dgm:bulletEnabled val="1"/>
        </dgm:presLayoutVars>
      </dgm:prSet>
      <dgm:spPr/>
      <dgm:t>
        <a:bodyPr/>
        <a:lstStyle/>
        <a:p>
          <a:endParaRPr lang="en-US"/>
        </a:p>
      </dgm:t>
    </dgm:pt>
    <dgm:pt modelId="{C229CCC2-5508-4EB7-B524-A35FE48F89A2}" type="pres">
      <dgm:prSet presAssocID="{CF913455-9E40-4C24-8192-5915D214CD0C}" presName="negativeSpace" presStyleCnt="0"/>
      <dgm:spPr/>
    </dgm:pt>
    <dgm:pt modelId="{E915DC8A-91FB-4B5D-A1FB-B95159563509}" type="pres">
      <dgm:prSet presAssocID="{CF913455-9E40-4C24-8192-5915D214CD0C}" presName="childText" presStyleLbl="conFgAcc1" presStyleIdx="2" presStyleCnt="3">
        <dgm:presLayoutVars>
          <dgm:bulletEnabled val="1"/>
        </dgm:presLayoutVars>
      </dgm:prSet>
      <dgm:spPr/>
    </dgm:pt>
  </dgm:ptLst>
  <dgm:cxnLst>
    <dgm:cxn modelId="{74DDA3B9-6403-42E2-A841-AD0BF92F8194}" type="presOf" srcId="{B8C7E50A-D2DA-45E8-99D1-E9DF5F378E68}" destId="{DF060185-7619-4988-A9ED-DC1ECC590954}" srcOrd="0" destOrd="0" presId="urn:microsoft.com/office/officeart/2005/8/layout/list1"/>
    <dgm:cxn modelId="{2EF95CD0-CFD1-48DA-B98A-6ACC363A32F0}" srcId="{B8C7E50A-D2DA-45E8-99D1-E9DF5F378E68}" destId="{CF913455-9E40-4C24-8192-5915D214CD0C}" srcOrd="2" destOrd="0" parTransId="{30FB797D-A92D-47A4-A9A2-91B720AFB52D}" sibTransId="{5B37734C-A158-4FC8-83C8-679B25906D65}"/>
    <dgm:cxn modelId="{E86CA57B-5C26-49C8-8AF9-2722C162CCDD}" srcId="{B8C7E50A-D2DA-45E8-99D1-E9DF5F378E68}" destId="{C0A97BD3-A079-4035-A214-21D5DEB6E970}" srcOrd="1" destOrd="0" parTransId="{2EEAA47A-EC26-4837-B716-CEAAE69643FB}" sibTransId="{B9E2A562-43B9-4E99-95EA-E68B082CF98E}"/>
    <dgm:cxn modelId="{2827E1E1-E794-4EBF-8C5B-8E210976AD75}" type="presOf" srcId="{CF913455-9E40-4C24-8192-5915D214CD0C}" destId="{2B607309-25F5-479E-8A5A-0D398AD2D5C9}" srcOrd="1" destOrd="0" presId="urn:microsoft.com/office/officeart/2005/8/layout/list1"/>
    <dgm:cxn modelId="{1B79D469-6485-44E1-84FC-FCB89C7941DA}" type="presOf" srcId="{D250494F-7B17-424F-BFCC-C2415AADB702}" destId="{FA0FB8A5-AB9B-44A1-A55F-CEFECDBC6413}" srcOrd="0" destOrd="0" presId="urn:microsoft.com/office/officeart/2005/8/layout/list1"/>
    <dgm:cxn modelId="{D9E1D8DE-80D1-4655-B6BC-C1CC1F034FCD}" type="presOf" srcId="{C0A97BD3-A079-4035-A214-21D5DEB6E970}" destId="{8DBCE6CE-9300-4FCE-A65E-0EFFBAB1FDD7}" srcOrd="1" destOrd="0" presId="urn:microsoft.com/office/officeart/2005/8/layout/list1"/>
    <dgm:cxn modelId="{7E72429C-8C9F-4D34-926F-9BD416FF431D}" type="presOf" srcId="{CF913455-9E40-4C24-8192-5915D214CD0C}" destId="{DDDAA314-C721-42E6-95AF-D7ADCEE51939}" srcOrd="0" destOrd="0" presId="urn:microsoft.com/office/officeart/2005/8/layout/list1"/>
    <dgm:cxn modelId="{E2990197-8AA0-4F0B-A2F7-F0131048225A}" type="presOf" srcId="{C0A97BD3-A079-4035-A214-21D5DEB6E970}" destId="{7A5A9F9A-FB23-4DCA-842C-86B42CD1CB80}" srcOrd="0" destOrd="0" presId="urn:microsoft.com/office/officeart/2005/8/layout/list1"/>
    <dgm:cxn modelId="{9618B438-F78C-4837-BCBA-CBB1DC6FE44A}" type="presOf" srcId="{D250494F-7B17-424F-BFCC-C2415AADB702}" destId="{BC33F7B5-5F49-4DD1-9F2C-499218B7C323}" srcOrd="1" destOrd="0" presId="urn:microsoft.com/office/officeart/2005/8/layout/list1"/>
    <dgm:cxn modelId="{9607AA7D-A7D5-415B-A477-E7BF1CC735DF}" srcId="{B8C7E50A-D2DA-45E8-99D1-E9DF5F378E68}" destId="{D250494F-7B17-424F-BFCC-C2415AADB702}" srcOrd="0" destOrd="0" parTransId="{3E9C79F0-8CE6-4F4D-9C18-F3F85CC09D02}" sibTransId="{03D172F3-CFEE-4513-A0C7-997E2D49A570}"/>
    <dgm:cxn modelId="{88289E45-1318-4C3B-A943-988C79BB6954}" type="presParOf" srcId="{DF060185-7619-4988-A9ED-DC1ECC590954}" destId="{EEFB7CB2-34D1-4BD9-9324-32BF8FF39EB1}" srcOrd="0" destOrd="0" presId="urn:microsoft.com/office/officeart/2005/8/layout/list1"/>
    <dgm:cxn modelId="{47977B00-B5E1-49F3-A397-CEA425A7B4FB}" type="presParOf" srcId="{EEFB7CB2-34D1-4BD9-9324-32BF8FF39EB1}" destId="{FA0FB8A5-AB9B-44A1-A55F-CEFECDBC6413}" srcOrd="0" destOrd="0" presId="urn:microsoft.com/office/officeart/2005/8/layout/list1"/>
    <dgm:cxn modelId="{E6994DBE-9F87-4BAC-80B5-50EEAE58AE85}" type="presParOf" srcId="{EEFB7CB2-34D1-4BD9-9324-32BF8FF39EB1}" destId="{BC33F7B5-5F49-4DD1-9F2C-499218B7C323}" srcOrd="1" destOrd="0" presId="urn:microsoft.com/office/officeart/2005/8/layout/list1"/>
    <dgm:cxn modelId="{F078556B-BBD6-497A-8D88-DED8D09A36A2}" type="presParOf" srcId="{DF060185-7619-4988-A9ED-DC1ECC590954}" destId="{E1076666-E603-4282-908F-740357B642CB}" srcOrd="1" destOrd="0" presId="urn:microsoft.com/office/officeart/2005/8/layout/list1"/>
    <dgm:cxn modelId="{3F6075B1-266C-405C-A82D-0CF466A61723}" type="presParOf" srcId="{DF060185-7619-4988-A9ED-DC1ECC590954}" destId="{92068A53-19B4-4A09-8513-A5D24BBDF0EB}" srcOrd="2" destOrd="0" presId="urn:microsoft.com/office/officeart/2005/8/layout/list1"/>
    <dgm:cxn modelId="{56B5B761-7581-46E2-9A9E-19480AC882A4}" type="presParOf" srcId="{DF060185-7619-4988-A9ED-DC1ECC590954}" destId="{18A935FD-FA39-4E9F-B0A8-C683A76060C4}" srcOrd="3" destOrd="0" presId="urn:microsoft.com/office/officeart/2005/8/layout/list1"/>
    <dgm:cxn modelId="{91572803-69F4-4C3D-9727-82F2AB88CC23}" type="presParOf" srcId="{DF060185-7619-4988-A9ED-DC1ECC590954}" destId="{218F6CB8-1CD0-4B37-B63F-40AF6CB81C75}" srcOrd="4" destOrd="0" presId="urn:microsoft.com/office/officeart/2005/8/layout/list1"/>
    <dgm:cxn modelId="{46B0DE9A-FC83-4887-95B0-A769E04C6356}" type="presParOf" srcId="{218F6CB8-1CD0-4B37-B63F-40AF6CB81C75}" destId="{7A5A9F9A-FB23-4DCA-842C-86B42CD1CB80}" srcOrd="0" destOrd="0" presId="urn:microsoft.com/office/officeart/2005/8/layout/list1"/>
    <dgm:cxn modelId="{1DB2F1EB-63E1-4CF0-9DD5-1C05ADC05754}" type="presParOf" srcId="{218F6CB8-1CD0-4B37-B63F-40AF6CB81C75}" destId="{8DBCE6CE-9300-4FCE-A65E-0EFFBAB1FDD7}" srcOrd="1" destOrd="0" presId="urn:microsoft.com/office/officeart/2005/8/layout/list1"/>
    <dgm:cxn modelId="{04D39765-8AD6-48BF-BBA8-EABA9E5D8ED0}" type="presParOf" srcId="{DF060185-7619-4988-A9ED-DC1ECC590954}" destId="{ABA0EC1B-073E-4E10-9174-F4D8FE0F062D}" srcOrd="5" destOrd="0" presId="urn:microsoft.com/office/officeart/2005/8/layout/list1"/>
    <dgm:cxn modelId="{B6D1E85D-ED54-41D0-AF4C-9C5D2498C9E6}" type="presParOf" srcId="{DF060185-7619-4988-A9ED-DC1ECC590954}" destId="{44F5828E-104B-4629-AD81-8CF9760FEC15}" srcOrd="6" destOrd="0" presId="urn:microsoft.com/office/officeart/2005/8/layout/list1"/>
    <dgm:cxn modelId="{C0967E04-1A2B-4E3E-BF50-419D40772942}" type="presParOf" srcId="{DF060185-7619-4988-A9ED-DC1ECC590954}" destId="{1D537834-ACFE-4450-9399-0323E6C8985D}" srcOrd="7" destOrd="0" presId="urn:microsoft.com/office/officeart/2005/8/layout/list1"/>
    <dgm:cxn modelId="{78105569-C2F9-4F8B-90B9-9205529C765E}" type="presParOf" srcId="{DF060185-7619-4988-A9ED-DC1ECC590954}" destId="{9F40CC36-B293-4739-AC8C-69B411121996}" srcOrd="8" destOrd="0" presId="urn:microsoft.com/office/officeart/2005/8/layout/list1"/>
    <dgm:cxn modelId="{65F30A97-B0A3-47D7-91BD-02281DCFD9D9}" type="presParOf" srcId="{9F40CC36-B293-4739-AC8C-69B411121996}" destId="{DDDAA314-C721-42E6-95AF-D7ADCEE51939}" srcOrd="0" destOrd="0" presId="urn:microsoft.com/office/officeart/2005/8/layout/list1"/>
    <dgm:cxn modelId="{29E84635-D7A5-4AD1-A4D3-0F4840FFB645}" type="presParOf" srcId="{9F40CC36-B293-4739-AC8C-69B411121996}" destId="{2B607309-25F5-479E-8A5A-0D398AD2D5C9}" srcOrd="1" destOrd="0" presId="urn:microsoft.com/office/officeart/2005/8/layout/list1"/>
    <dgm:cxn modelId="{1715A2DB-8B32-4E7D-A9C9-A973E8CEFE64}" type="presParOf" srcId="{DF060185-7619-4988-A9ED-DC1ECC590954}" destId="{C229CCC2-5508-4EB7-B524-A35FE48F89A2}" srcOrd="9" destOrd="0" presId="urn:microsoft.com/office/officeart/2005/8/layout/list1"/>
    <dgm:cxn modelId="{4B4C99C4-9CAA-408D-8F9E-AAC69E684276}" type="presParOf" srcId="{DF060185-7619-4988-A9ED-DC1ECC590954}" destId="{E915DC8A-91FB-4B5D-A1FB-B9515956350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80327AF-E6F9-46E5-B5D7-24EF8CFC7530}" type="doc">
      <dgm:prSet loTypeId="urn:microsoft.com/office/officeart/2005/8/layout/list1" loCatId="list" qsTypeId="urn:microsoft.com/office/officeart/2005/8/quickstyle/simple1" qsCatId="simple" csTypeId="urn:microsoft.com/office/officeart/2005/8/colors/accent0_1" csCatId="mainScheme" phldr="1"/>
      <dgm:spPr/>
      <dgm:t>
        <a:bodyPr/>
        <a:lstStyle/>
        <a:p>
          <a:endParaRPr lang="en-US"/>
        </a:p>
      </dgm:t>
    </dgm:pt>
    <dgm:pt modelId="{B43883A5-1217-435B-8BBD-76D3CFEE7372}">
      <dgm:prSet phldrT="[Text]" custT="1"/>
      <dgm:spPr/>
      <dgm:t>
        <a:bodyPr/>
        <a:lstStyle/>
        <a:p>
          <a:pPr algn="r" rtl="1"/>
          <a:r>
            <a:rPr lang="ar-KW" sz="2000" b="0" dirty="0" smtClean="0">
              <a:latin typeface="Arial" panose="020B0604020202020204" pitchFamily="34" charset="0"/>
              <a:cs typeface="Arial" panose="020B0604020202020204" pitchFamily="34" charset="0"/>
            </a:rPr>
            <a:t>يمكن لأمين الحفظ الفرعي رفض الالتزام وذلك قبل الساعة 10 من صباح اليوم التالي للتداول </a:t>
          </a:r>
          <a:r>
            <a:rPr lang="en-US" sz="2000" b="0" dirty="0" smtClean="0">
              <a:latin typeface="Arial" panose="020B0604020202020204" pitchFamily="34" charset="0"/>
              <a:cs typeface="Arial" panose="020B0604020202020204" pitchFamily="34" charset="0"/>
            </a:rPr>
            <a:t> “T+2”</a:t>
          </a:r>
          <a:r>
            <a:rPr lang="ar-KW" sz="2000" b="0" dirty="0" smtClean="0">
              <a:latin typeface="Arial" panose="020B0604020202020204" pitchFamily="34" charset="0"/>
              <a:cs typeface="Arial" panose="020B0604020202020204" pitchFamily="34" charset="0"/>
            </a:rPr>
            <a:t>.</a:t>
          </a:r>
          <a:endParaRPr lang="en-US" sz="2000" b="0" dirty="0"/>
        </a:p>
      </dgm:t>
    </dgm:pt>
    <dgm:pt modelId="{F6FBD225-24BE-4987-8E36-ACB4C60D773F}" type="parTrans" cxnId="{FD6836F9-B84A-442F-B651-8456FB6A53FA}">
      <dgm:prSet/>
      <dgm:spPr/>
      <dgm:t>
        <a:bodyPr/>
        <a:lstStyle/>
        <a:p>
          <a:endParaRPr lang="en-US"/>
        </a:p>
      </dgm:t>
    </dgm:pt>
    <dgm:pt modelId="{9510C8DC-B237-4CF1-841D-5499AD3F7E14}" type="sibTrans" cxnId="{FD6836F9-B84A-442F-B651-8456FB6A53FA}">
      <dgm:prSet/>
      <dgm:spPr/>
      <dgm:t>
        <a:bodyPr/>
        <a:lstStyle/>
        <a:p>
          <a:endParaRPr lang="en-US"/>
        </a:p>
      </dgm:t>
    </dgm:pt>
    <dgm:pt modelId="{AECD2944-7359-4E2B-8D6F-EAA602E3B4DD}">
      <dgm:prSet phldrT="[Text]" custT="1"/>
      <dgm:spPr/>
      <dgm:t>
        <a:bodyPr/>
        <a:lstStyle/>
        <a:p>
          <a:pPr algn="r" rtl="1"/>
          <a:r>
            <a:rPr lang="ar-KW" sz="2000" b="0" dirty="0" smtClean="0">
              <a:latin typeface="Arial" panose="020B0604020202020204" pitchFamily="34" charset="0"/>
              <a:cs typeface="Arial" panose="020B0604020202020204" pitchFamily="34" charset="0"/>
            </a:rPr>
            <a:t>رفض عملية الشراء: يتحمل الوسيط التزامات المبالغ.</a:t>
          </a:r>
          <a:endParaRPr lang="en-US" sz="2000" b="0" dirty="0"/>
        </a:p>
      </dgm:t>
    </dgm:pt>
    <dgm:pt modelId="{93B44173-85DB-47DA-8EBC-B2BA2DA4544C}" type="parTrans" cxnId="{8FEC4FF0-56BC-433F-A727-90DA7B51414B}">
      <dgm:prSet/>
      <dgm:spPr/>
      <dgm:t>
        <a:bodyPr/>
        <a:lstStyle/>
        <a:p>
          <a:endParaRPr lang="en-US"/>
        </a:p>
      </dgm:t>
    </dgm:pt>
    <dgm:pt modelId="{A3F8DEBB-3B74-476E-924B-7CDAEA629754}" type="sibTrans" cxnId="{8FEC4FF0-56BC-433F-A727-90DA7B51414B}">
      <dgm:prSet/>
      <dgm:spPr/>
      <dgm:t>
        <a:bodyPr/>
        <a:lstStyle/>
        <a:p>
          <a:endParaRPr lang="en-US"/>
        </a:p>
      </dgm:t>
    </dgm:pt>
    <dgm:pt modelId="{8AF7E4DE-8994-49FE-A538-352DDA752B93}">
      <dgm:prSet phldrT="[Text]" custT="1"/>
      <dgm:spPr/>
      <dgm:t>
        <a:bodyPr/>
        <a:lstStyle/>
        <a:p>
          <a:pPr algn="r" rtl="1"/>
          <a:r>
            <a:rPr lang="ar-KW" sz="2000" b="0" dirty="0" smtClean="0">
              <a:latin typeface="Arial" panose="020B0604020202020204" pitchFamily="34" charset="0"/>
              <a:cs typeface="Arial" panose="020B0604020202020204" pitchFamily="34" charset="0"/>
            </a:rPr>
            <a:t>رفض عملية البيع: يتحمل الوسيط التزامات الأسهم.</a:t>
          </a:r>
          <a:endParaRPr lang="en-US" sz="2000" b="0" dirty="0"/>
        </a:p>
      </dgm:t>
    </dgm:pt>
    <dgm:pt modelId="{A16C8BD4-DC2B-4D97-BFCE-3BD626F9B14E}" type="parTrans" cxnId="{E12F4EC0-D361-4B9F-BEA2-EFA7083DA43C}">
      <dgm:prSet/>
      <dgm:spPr/>
      <dgm:t>
        <a:bodyPr/>
        <a:lstStyle/>
        <a:p>
          <a:endParaRPr lang="en-US"/>
        </a:p>
      </dgm:t>
    </dgm:pt>
    <dgm:pt modelId="{0CC2B051-5000-48B3-9122-07589A595FE2}" type="sibTrans" cxnId="{E12F4EC0-D361-4B9F-BEA2-EFA7083DA43C}">
      <dgm:prSet/>
      <dgm:spPr/>
      <dgm:t>
        <a:bodyPr/>
        <a:lstStyle/>
        <a:p>
          <a:endParaRPr lang="en-US"/>
        </a:p>
      </dgm:t>
    </dgm:pt>
    <dgm:pt modelId="{65AC488F-7812-48F8-8204-CFF8FC231270}" type="pres">
      <dgm:prSet presAssocID="{F80327AF-E6F9-46E5-B5D7-24EF8CFC7530}" presName="linear" presStyleCnt="0">
        <dgm:presLayoutVars>
          <dgm:dir/>
          <dgm:animLvl val="lvl"/>
          <dgm:resizeHandles val="exact"/>
        </dgm:presLayoutVars>
      </dgm:prSet>
      <dgm:spPr/>
      <dgm:t>
        <a:bodyPr/>
        <a:lstStyle/>
        <a:p>
          <a:endParaRPr lang="en-US"/>
        </a:p>
      </dgm:t>
    </dgm:pt>
    <dgm:pt modelId="{F1F9C2D1-7327-4D87-B453-42AF99ED6637}" type="pres">
      <dgm:prSet presAssocID="{B43883A5-1217-435B-8BBD-76D3CFEE7372}" presName="parentLin" presStyleCnt="0"/>
      <dgm:spPr/>
    </dgm:pt>
    <dgm:pt modelId="{C5085E9F-1777-4716-80C0-371A8B449C7E}" type="pres">
      <dgm:prSet presAssocID="{B43883A5-1217-435B-8BBD-76D3CFEE7372}" presName="parentLeftMargin" presStyleLbl="node1" presStyleIdx="0" presStyleCnt="3"/>
      <dgm:spPr/>
      <dgm:t>
        <a:bodyPr/>
        <a:lstStyle/>
        <a:p>
          <a:endParaRPr lang="en-US"/>
        </a:p>
      </dgm:t>
    </dgm:pt>
    <dgm:pt modelId="{A6950CBE-0BEF-40DA-8E88-22F9A5B6EF5A}" type="pres">
      <dgm:prSet presAssocID="{B43883A5-1217-435B-8BBD-76D3CFEE7372}" presName="parentText" presStyleLbl="node1" presStyleIdx="0" presStyleCnt="3" custScaleX="114801">
        <dgm:presLayoutVars>
          <dgm:chMax val="0"/>
          <dgm:bulletEnabled val="1"/>
        </dgm:presLayoutVars>
      </dgm:prSet>
      <dgm:spPr/>
      <dgm:t>
        <a:bodyPr/>
        <a:lstStyle/>
        <a:p>
          <a:endParaRPr lang="en-US"/>
        </a:p>
      </dgm:t>
    </dgm:pt>
    <dgm:pt modelId="{AB2FF2A9-57D5-44C5-914C-5E72698EA0F7}" type="pres">
      <dgm:prSet presAssocID="{B43883A5-1217-435B-8BBD-76D3CFEE7372}" presName="negativeSpace" presStyleCnt="0"/>
      <dgm:spPr/>
    </dgm:pt>
    <dgm:pt modelId="{51CE4D74-EC9B-4171-8D25-08AF12EB63FA}" type="pres">
      <dgm:prSet presAssocID="{B43883A5-1217-435B-8BBD-76D3CFEE7372}" presName="childText" presStyleLbl="conFgAcc1" presStyleIdx="0" presStyleCnt="3">
        <dgm:presLayoutVars>
          <dgm:bulletEnabled val="1"/>
        </dgm:presLayoutVars>
      </dgm:prSet>
      <dgm:spPr/>
    </dgm:pt>
    <dgm:pt modelId="{09F84ED9-23C5-485F-8CC5-278BC302D5D1}" type="pres">
      <dgm:prSet presAssocID="{9510C8DC-B237-4CF1-841D-5499AD3F7E14}" presName="spaceBetweenRectangles" presStyleCnt="0"/>
      <dgm:spPr/>
    </dgm:pt>
    <dgm:pt modelId="{82EEF38D-9C62-4553-A420-0230E88AFE0E}" type="pres">
      <dgm:prSet presAssocID="{AECD2944-7359-4E2B-8D6F-EAA602E3B4DD}" presName="parentLin" presStyleCnt="0"/>
      <dgm:spPr/>
    </dgm:pt>
    <dgm:pt modelId="{FED19CC8-BE93-493D-A7D9-580AB3797F0F}" type="pres">
      <dgm:prSet presAssocID="{AECD2944-7359-4E2B-8D6F-EAA602E3B4DD}" presName="parentLeftMargin" presStyleLbl="node1" presStyleIdx="0" presStyleCnt="3"/>
      <dgm:spPr/>
      <dgm:t>
        <a:bodyPr/>
        <a:lstStyle/>
        <a:p>
          <a:endParaRPr lang="en-US"/>
        </a:p>
      </dgm:t>
    </dgm:pt>
    <dgm:pt modelId="{D18EC69A-305E-49AE-B2D4-B530985B9E1B}" type="pres">
      <dgm:prSet presAssocID="{AECD2944-7359-4E2B-8D6F-EAA602E3B4DD}" presName="parentText" presStyleLbl="node1" presStyleIdx="1" presStyleCnt="3" custScaleX="114801">
        <dgm:presLayoutVars>
          <dgm:chMax val="0"/>
          <dgm:bulletEnabled val="1"/>
        </dgm:presLayoutVars>
      </dgm:prSet>
      <dgm:spPr/>
      <dgm:t>
        <a:bodyPr/>
        <a:lstStyle/>
        <a:p>
          <a:endParaRPr lang="en-US"/>
        </a:p>
      </dgm:t>
    </dgm:pt>
    <dgm:pt modelId="{16599F9E-C0BC-49C3-B25D-5861CA8790C1}" type="pres">
      <dgm:prSet presAssocID="{AECD2944-7359-4E2B-8D6F-EAA602E3B4DD}" presName="negativeSpace" presStyleCnt="0"/>
      <dgm:spPr/>
    </dgm:pt>
    <dgm:pt modelId="{62F9FA30-DF0B-45B2-9E99-F1806E24420C}" type="pres">
      <dgm:prSet presAssocID="{AECD2944-7359-4E2B-8D6F-EAA602E3B4DD}" presName="childText" presStyleLbl="conFgAcc1" presStyleIdx="1" presStyleCnt="3">
        <dgm:presLayoutVars>
          <dgm:bulletEnabled val="1"/>
        </dgm:presLayoutVars>
      </dgm:prSet>
      <dgm:spPr/>
    </dgm:pt>
    <dgm:pt modelId="{04439C5F-0C20-4266-84DF-6A57333F0C30}" type="pres">
      <dgm:prSet presAssocID="{A3F8DEBB-3B74-476E-924B-7CDAEA629754}" presName="spaceBetweenRectangles" presStyleCnt="0"/>
      <dgm:spPr/>
    </dgm:pt>
    <dgm:pt modelId="{05E296C5-331B-4843-9C8C-00910EF433FA}" type="pres">
      <dgm:prSet presAssocID="{8AF7E4DE-8994-49FE-A538-352DDA752B93}" presName="parentLin" presStyleCnt="0"/>
      <dgm:spPr/>
    </dgm:pt>
    <dgm:pt modelId="{566C2314-27DF-48BE-B852-62A5AF1B1EA7}" type="pres">
      <dgm:prSet presAssocID="{8AF7E4DE-8994-49FE-A538-352DDA752B93}" presName="parentLeftMargin" presStyleLbl="node1" presStyleIdx="1" presStyleCnt="3"/>
      <dgm:spPr/>
      <dgm:t>
        <a:bodyPr/>
        <a:lstStyle/>
        <a:p>
          <a:endParaRPr lang="en-US"/>
        </a:p>
      </dgm:t>
    </dgm:pt>
    <dgm:pt modelId="{4B14F2D2-EB62-420F-B7D3-A23EA9FA16BD}" type="pres">
      <dgm:prSet presAssocID="{8AF7E4DE-8994-49FE-A538-352DDA752B93}" presName="parentText" presStyleLbl="node1" presStyleIdx="2" presStyleCnt="3" custScaleX="114801">
        <dgm:presLayoutVars>
          <dgm:chMax val="0"/>
          <dgm:bulletEnabled val="1"/>
        </dgm:presLayoutVars>
      </dgm:prSet>
      <dgm:spPr/>
      <dgm:t>
        <a:bodyPr/>
        <a:lstStyle/>
        <a:p>
          <a:endParaRPr lang="en-US"/>
        </a:p>
      </dgm:t>
    </dgm:pt>
    <dgm:pt modelId="{FEB04F70-71F2-47DC-AB80-CA8C65405102}" type="pres">
      <dgm:prSet presAssocID="{8AF7E4DE-8994-49FE-A538-352DDA752B93}" presName="negativeSpace" presStyleCnt="0"/>
      <dgm:spPr/>
    </dgm:pt>
    <dgm:pt modelId="{3257A32A-69F6-48EF-BB1C-AADC9504CAC5}" type="pres">
      <dgm:prSet presAssocID="{8AF7E4DE-8994-49FE-A538-352DDA752B93}" presName="childText" presStyleLbl="conFgAcc1" presStyleIdx="2" presStyleCnt="3">
        <dgm:presLayoutVars>
          <dgm:bulletEnabled val="1"/>
        </dgm:presLayoutVars>
      </dgm:prSet>
      <dgm:spPr/>
    </dgm:pt>
  </dgm:ptLst>
  <dgm:cxnLst>
    <dgm:cxn modelId="{8596E7C4-08CF-4FD4-8B08-D9C3CFC27496}" type="presOf" srcId="{8AF7E4DE-8994-49FE-A538-352DDA752B93}" destId="{4B14F2D2-EB62-420F-B7D3-A23EA9FA16BD}" srcOrd="1" destOrd="0" presId="urn:microsoft.com/office/officeart/2005/8/layout/list1"/>
    <dgm:cxn modelId="{8FEC4FF0-56BC-433F-A727-90DA7B51414B}" srcId="{F80327AF-E6F9-46E5-B5D7-24EF8CFC7530}" destId="{AECD2944-7359-4E2B-8D6F-EAA602E3B4DD}" srcOrd="1" destOrd="0" parTransId="{93B44173-85DB-47DA-8EBC-B2BA2DA4544C}" sibTransId="{A3F8DEBB-3B74-476E-924B-7CDAEA629754}"/>
    <dgm:cxn modelId="{B7551B1F-0188-48B6-8784-6744BF12C12A}" type="presOf" srcId="{F80327AF-E6F9-46E5-B5D7-24EF8CFC7530}" destId="{65AC488F-7812-48F8-8204-CFF8FC231270}" srcOrd="0" destOrd="0" presId="urn:microsoft.com/office/officeart/2005/8/layout/list1"/>
    <dgm:cxn modelId="{E12F4EC0-D361-4B9F-BEA2-EFA7083DA43C}" srcId="{F80327AF-E6F9-46E5-B5D7-24EF8CFC7530}" destId="{8AF7E4DE-8994-49FE-A538-352DDA752B93}" srcOrd="2" destOrd="0" parTransId="{A16C8BD4-DC2B-4D97-BFCE-3BD626F9B14E}" sibTransId="{0CC2B051-5000-48B3-9122-07589A595FE2}"/>
    <dgm:cxn modelId="{2391D668-7A71-4313-815E-6E6D53A69404}" type="presOf" srcId="{AECD2944-7359-4E2B-8D6F-EAA602E3B4DD}" destId="{D18EC69A-305E-49AE-B2D4-B530985B9E1B}" srcOrd="1" destOrd="0" presId="urn:microsoft.com/office/officeart/2005/8/layout/list1"/>
    <dgm:cxn modelId="{EEEEEE77-2195-44AF-A494-D1132287104C}" type="presOf" srcId="{AECD2944-7359-4E2B-8D6F-EAA602E3B4DD}" destId="{FED19CC8-BE93-493D-A7D9-580AB3797F0F}" srcOrd="0" destOrd="0" presId="urn:microsoft.com/office/officeart/2005/8/layout/list1"/>
    <dgm:cxn modelId="{E49619E7-93D3-48A5-B5B5-A76FB98F05A0}" type="presOf" srcId="{B43883A5-1217-435B-8BBD-76D3CFEE7372}" destId="{C5085E9F-1777-4716-80C0-371A8B449C7E}" srcOrd="0" destOrd="0" presId="urn:microsoft.com/office/officeart/2005/8/layout/list1"/>
    <dgm:cxn modelId="{13BDECA3-1FDC-46B6-890E-A1E41BACACF5}" type="presOf" srcId="{B43883A5-1217-435B-8BBD-76D3CFEE7372}" destId="{A6950CBE-0BEF-40DA-8E88-22F9A5B6EF5A}" srcOrd="1" destOrd="0" presId="urn:microsoft.com/office/officeart/2005/8/layout/list1"/>
    <dgm:cxn modelId="{FD6836F9-B84A-442F-B651-8456FB6A53FA}" srcId="{F80327AF-E6F9-46E5-B5D7-24EF8CFC7530}" destId="{B43883A5-1217-435B-8BBD-76D3CFEE7372}" srcOrd="0" destOrd="0" parTransId="{F6FBD225-24BE-4987-8E36-ACB4C60D773F}" sibTransId="{9510C8DC-B237-4CF1-841D-5499AD3F7E14}"/>
    <dgm:cxn modelId="{78D14AB8-A6CD-403B-9E91-5D686C54423F}" type="presOf" srcId="{8AF7E4DE-8994-49FE-A538-352DDA752B93}" destId="{566C2314-27DF-48BE-B852-62A5AF1B1EA7}" srcOrd="0" destOrd="0" presId="urn:microsoft.com/office/officeart/2005/8/layout/list1"/>
    <dgm:cxn modelId="{5194F2E0-AE6D-493B-8C28-F408C8510C1F}" type="presParOf" srcId="{65AC488F-7812-48F8-8204-CFF8FC231270}" destId="{F1F9C2D1-7327-4D87-B453-42AF99ED6637}" srcOrd="0" destOrd="0" presId="urn:microsoft.com/office/officeart/2005/8/layout/list1"/>
    <dgm:cxn modelId="{8ED090BE-9275-4DB8-A0D9-3CEDD92F52BA}" type="presParOf" srcId="{F1F9C2D1-7327-4D87-B453-42AF99ED6637}" destId="{C5085E9F-1777-4716-80C0-371A8B449C7E}" srcOrd="0" destOrd="0" presId="urn:microsoft.com/office/officeart/2005/8/layout/list1"/>
    <dgm:cxn modelId="{238EF2B0-A012-430F-A0EE-E532E5126267}" type="presParOf" srcId="{F1F9C2D1-7327-4D87-B453-42AF99ED6637}" destId="{A6950CBE-0BEF-40DA-8E88-22F9A5B6EF5A}" srcOrd="1" destOrd="0" presId="urn:microsoft.com/office/officeart/2005/8/layout/list1"/>
    <dgm:cxn modelId="{C9A28EE7-05F3-4579-99DD-552D1F1A45D3}" type="presParOf" srcId="{65AC488F-7812-48F8-8204-CFF8FC231270}" destId="{AB2FF2A9-57D5-44C5-914C-5E72698EA0F7}" srcOrd="1" destOrd="0" presId="urn:microsoft.com/office/officeart/2005/8/layout/list1"/>
    <dgm:cxn modelId="{20B1824E-35FB-480A-87D7-D5B404EBC9A8}" type="presParOf" srcId="{65AC488F-7812-48F8-8204-CFF8FC231270}" destId="{51CE4D74-EC9B-4171-8D25-08AF12EB63FA}" srcOrd="2" destOrd="0" presId="urn:microsoft.com/office/officeart/2005/8/layout/list1"/>
    <dgm:cxn modelId="{B7170848-42D1-4F43-9F04-ADA15A017D56}" type="presParOf" srcId="{65AC488F-7812-48F8-8204-CFF8FC231270}" destId="{09F84ED9-23C5-485F-8CC5-278BC302D5D1}" srcOrd="3" destOrd="0" presId="urn:microsoft.com/office/officeart/2005/8/layout/list1"/>
    <dgm:cxn modelId="{FF44F83F-56A4-4A9D-877A-827ED7AF9D70}" type="presParOf" srcId="{65AC488F-7812-48F8-8204-CFF8FC231270}" destId="{82EEF38D-9C62-4553-A420-0230E88AFE0E}" srcOrd="4" destOrd="0" presId="urn:microsoft.com/office/officeart/2005/8/layout/list1"/>
    <dgm:cxn modelId="{2DA3436B-908F-4E86-98DC-CFE86265531D}" type="presParOf" srcId="{82EEF38D-9C62-4553-A420-0230E88AFE0E}" destId="{FED19CC8-BE93-493D-A7D9-580AB3797F0F}" srcOrd="0" destOrd="0" presId="urn:microsoft.com/office/officeart/2005/8/layout/list1"/>
    <dgm:cxn modelId="{C820D4F1-9956-49C2-9BB9-F40921883B79}" type="presParOf" srcId="{82EEF38D-9C62-4553-A420-0230E88AFE0E}" destId="{D18EC69A-305E-49AE-B2D4-B530985B9E1B}" srcOrd="1" destOrd="0" presId="urn:microsoft.com/office/officeart/2005/8/layout/list1"/>
    <dgm:cxn modelId="{08E7D6A6-31FA-438E-AB16-4BEAB4F8C747}" type="presParOf" srcId="{65AC488F-7812-48F8-8204-CFF8FC231270}" destId="{16599F9E-C0BC-49C3-B25D-5861CA8790C1}" srcOrd="5" destOrd="0" presId="urn:microsoft.com/office/officeart/2005/8/layout/list1"/>
    <dgm:cxn modelId="{7FF90197-DC00-44BC-BD98-239993CDA2B5}" type="presParOf" srcId="{65AC488F-7812-48F8-8204-CFF8FC231270}" destId="{62F9FA30-DF0B-45B2-9E99-F1806E24420C}" srcOrd="6" destOrd="0" presId="urn:microsoft.com/office/officeart/2005/8/layout/list1"/>
    <dgm:cxn modelId="{704B97CB-EB70-4F3A-869C-9EB037C9015F}" type="presParOf" srcId="{65AC488F-7812-48F8-8204-CFF8FC231270}" destId="{04439C5F-0C20-4266-84DF-6A57333F0C30}" srcOrd="7" destOrd="0" presId="urn:microsoft.com/office/officeart/2005/8/layout/list1"/>
    <dgm:cxn modelId="{5B4E2CED-3458-4018-9C54-9BDBEDFB0C73}" type="presParOf" srcId="{65AC488F-7812-48F8-8204-CFF8FC231270}" destId="{05E296C5-331B-4843-9C8C-00910EF433FA}" srcOrd="8" destOrd="0" presId="urn:microsoft.com/office/officeart/2005/8/layout/list1"/>
    <dgm:cxn modelId="{3B9726C5-8A37-4C0D-AA81-8DEF280C0967}" type="presParOf" srcId="{05E296C5-331B-4843-9C8C-00910EF433FA}" destId="{566C2314-27DF-48BE-B852-62A5AF1B1EA7}" srcOrd="0" destOrd="0" presId="urn:microsoft.com/office/officeart/2005/8/layout/list1"/>
    <dgm:cxn modelId="{D1247071-DCD6-4A80-882B-D485876D5E86}" type="presParOf" srcId="{05E296C5-331B-4843-9C8C-00910EF433FA}" destId="{4B14F2D2-EB62-420F-B7D3-A23EA9FA16BD}" srcOrd="1" destOrd="0" presId="urn:microsoft.com/office/officeart/2005/8/layout/list1"/>
    <dgm:cxn modelId="{193C886E-424D-403E-9906-A055F6C6625B}" type="presParOf" srcId="{65AC488F-7812-48F8-8204-CFF8FC231270}" destId="{FEB04F70-71F2-47DC-AB80-CA8C65405102}" srcOrd="9" destOrd="0" presId="urn:microsoft.com/office/officeart/2005/8/layout/list1"/>
    <dgm:cxn modelId="{13BD31D6-8E63-431D-93A9-A8BC2FBD13A7}" type="presParOf" srcId="{65AC488F-7812-48F8-8204-CFF8FC231270}" destId="{3257A32A-69F6-48EF-BB1C-AADC9504CAC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7024C3C-FEC9-4765-8E9B-30BDAF4DD685}" type="doc">
      <dgm:prSet loTypeId="urn:microsoft.com/office/officeart/2005/8/layout/process1" loCatId="process" qsTypeId="urn:microsoft.com/office/officeart/2005/8/quickstyle/simple1" qsCatId="simple" csTypeId="urn:microsoft.com/office/officeart/2005/8/colors/accent2_5" csCatId="accent2" phldr="1"/>
      <dgm:spPr/>
    </dgm:pt>
    <dgm:pt modelId="{1D0A932A-6391-4574-9954-CDB0C21BA295}">
      <dgm:prSet phldrT="[Text]"/>
      <dgm:spPr>
        <a:solidFill>
          <a:srgbClr val="7030A0">
            <a:alpha val="90000"/>
          </a:srgbClr>
        </a:solidFill>
      </dgm:spPr>
      <dgm:t>
        <a:bodyPr/>
        <a:lstStyle/>
        <a:p>
          <a:pPr rtl="0"/>
          <a:r>
            <a:rPr lang="ar-KW" dirty="0" smtClean="0">
              <a:effectLst/>
              <a:latin typeface="Arial" panose="020B0604020202020204" pitchFamily="34" charset="0"/>
              <a:cs typeface="Arial" panose="020B0604020202020204" pitchFamily="34" charset="0"/>
            </a:rPr>
            <a:t>تاريخ الدفع</a:t>
          </a:r>
          <a:endParaRPr lang="ar-KW" dirty="0">
            <a:effectLst/>
            <a:latin typeface="Arial" panose="020B0604020202020204" pitchFamily="34" charset="0"/>
            <a:cs typeface="Arial" panose="020B0604020202020204" pitchFamily="34" charset="0"/>
          </a:endParaRPr>
        </a:p>
      </dgm:t>
    </dgm:pt>
    <dgm:pt modelId="{E6D2761A-6FF1-4F5F-8E44-B1FCCD2782B3}" type="parTrans" cxnId="{4B8160C2-DE7C-4261-A738-476E9AACD83B}">
      <dgm:prSet/>
      <dgm:spPr/>
      <dgm:t>
        <a:bodyPr/>
        <a:lstStyle/>
        <a:p>
          <a:endParaRPr lang="en-US"/>
        </a:p>
      </dgm:t>
    </dgm:pt>
    <dgm:pt modelId="{66C4D7E6-343B-48CA-A27C-F7AC511A1A7E}" type="sibTrans" cxnId="{4B8160C2-DE7C-4261-A738-476E9AACD83B}">
      <dgm:prSet/>
      <dgm:spPr/>
      <dgm:t>
        <a:bodyPr/>
        <a:lstStyle/>
        <a:p>
          <a:endParaRPr lang="en-US" dirty="0"/>
        </a:p>
      </dgm:t>
    </dgm:pt>
    <dgm:pt modelId="{3BB0A1A6-435E-4BB7-A4EF-B3EA6169F444}">
      <dgm:prSet phldrT="[Text]"/>
      <dgm:spPr>
        <a:solidFill>
          <a:srgbClr val="000000">
            <a:alpha val="76667"/>
          </a:srgbClr>
        </a:solidFill>
      </dgm:spPr>
      <dgm:t>
        <a:bodyPr/>
        <a:lstStyle/>
        <a:p>
          <a:pPr rtl="0"/>
          <a:r>
            <a:rPr lang="ar-KW" dirty="0" smtClean="0">
              <a:effectLst/>
              <a:latin typeface="Arial" panose="020B0604020202020204" pitchFamily="34" charset="0"/>
              <a:cs typeface="Arial" panose="020B0604020202020204" pitchFamily="34" charset="0"/>
            </a:rPr>
            <a:t>تاريخ الاستحقاق</a:t>
          </a:r>
        </a:p>
        <a:p>
          <a:pPr rtl="0"/>
          <a:r>
            <a:rPr lang="en-US" dirty="0" smtClean="0">
              <a:effectLst/>
              <a:latin typeface="Arial" panose="020B0604020202020204" pitchFamily="34" charset="0"/>
              <a:cs typeface="Arial" panose="020B0604020202020204" pitchFamily="34" charset="0"/>
            </a:rPr>
            <a:t>(T+</a:t>
          </a:r>
          <a:r>
            <a:rPr lang="ar-KW" dirty="0" smtClean="0">
              <a:effectLst/>
              <a:latin typeface="Arial" panose="020B0604020202020204" pitchFamily="34" charset="0"/>
              <a:cs typeface="Arial" panose="020B0604020202020204" pitchFamily="34" charset="0"/>
            </a:rPr>
            <a:t>3</a:t>
          </a:r>
          <a:r>
            <a:rPr lang="en-US" dirty="0" smtClean="0">
              <a:effectLst/>
              <a:latin typeface="Arial" panose="020B0604020202020204" pitchFamily="34" charset="0"/>
              <a:cs typeface="Arial" panose="020B0604020202020204" pitchFamily="34" charset="0"/>
            </a:rPr>
            <a:t>)</a:t>
          </a:r>
          <a:endParaRPr lang="en-US" dirty="0"/>
        </a:p>
      </dgm:t>
    </dgm:pt>
    <dgm:pt modelId="{27536161-95F9-4B62-8F33-8674A7C53A43}" type="parTrans" cxnId="{73C54583-7E3C-4CA7-A950-AD31CA8C6A2B}">
      <dgm:prSet/>
      <dgm:spPr/>
      <dgm:t>
        <a:bodyPr/>
        <a:lstStyle/>
        <a:p>
          <a:endParaRPr lang="en-US"/>
        </a:p>
      </dgm:t>
    </dgm:pt>
    <dgm:pt modelId="{5F505252-2630-4460-8863-CBDC0A105717}" type="sibTrans" cxnId="{73C54583-7E3C-4CA7-A950-AD31CA8C6A2B}">
      <dgm:prSet/>
      <dgm:spPr/>
      <dgm:t>
        <a:bodyPr/>
        <a:lstStyle/>
        <a:p>
          <a:endParaRPr lang="en-US" dirty="0"/>
        </a:p>
      </dgm:t>
    </dgm:pt>
    <dgm:pt modelId="{3900B53C-C9F7-4EE8-8040-B449AC4F68E9}">
      <dgm:prSet phldrT="[Text]"/>
      <dgm:spPr>
        <a:solidFill>
          <a:srgbClr val="00B050">
            <a:alpha val="63333"/>
          </a:srgbClr>
        </a:solidFill>
      </dgm:spPr>
      <dgm:t>
        <a:bodyPr/>
        <a:lstStyle/>
        <a:p>
          <a:pPr rtl="0"/>
          <a:r>
            <a:rPr lang="ar-KW" dirty="0" smtClean="0">
              <a:effectLst/>
              <a:latin typeface="Arial" panose="020B0604020202020204" pitchFamily="34" charset="0"/>
              <a:cs typeface="Arial" panose="020B0604020202020204" pitchFamily="34" charset="0"/>
            </a:rPr>
            <a:t>تاريخ الخروج</a:t>
          </a:r>
          <a:endParaRPr lang="ar-KW" dirty="0">
            <a:effectLst/>
            <a:latin typeface="Arial" panose="020B0604020202020204" pitchFamily="34" charset="0"/>
            <a:cs typeface="Arial" panose="020B0604020202020204" pitchFamily="34" charset="0"/>
          </a:endParaRPr>
        </a:p>
        <a:p>
          <a:pPr rtl="0"/>
          <a:r>
            <a:rPr lang="en-US" dirty="0">
              <a:effectLst/>
              <a:latin typeface="Arial" panose="020B0604020202020204" pitchFamily="34" charset="0"/>
              <a:cs typeface="Arial" panose="020B0604020202020204" pitchFamily="34" charset="0"/>
            </a:rPr>
            <a:t> (</a:t>
          </a:r>
          <a:r>
            <a:rPr lang="en-US" dirty="0" smtClean="0">
              <a:effectLst/>
              <a:latin typeface="Arial" panose="020B0604020202020204" pitchFamily="34" charset="0"/>
              <a:cs typeface="Arial" panose="020B0604020202020204" pitchFamily="34" charset="0"/>
            </a:rPr>
            <a:t>T+</a:t>
          </a:r>
          <a:r>
            <a:rPr lang="ar-KW" dirty="0" smtClean="0">
              <a:effectLst/>
              <a:latin typeface="Arial" panose="020B0604020202020204" pitchFamily="34" charset="0"/>
              <a:cs typeface="Arial" panose="020B0604020202020204" pitchFamily="34" charset="0"/>
            </a:rPr>
            <a:t>1</a:t>
          </a:r>
          <a:r>
            <a:rPr lang="en-US" dirty="0" smtClean="0">
              <a:effectLst/>
              <a:latin typeface="Arial" panose="020B0604020202020204" pitchFamily="34" charset="0"/>
              <a:cs typeface="Arial" panose="020B0604020202020204" pitchFamily="34" charset="0"/>
            </a:rPr>
            <a:t>)</a:t>
          </a:r>
          <a:endParaRPr lang="en-US" dirty="0"/>
        </a:p>
      </dgm:t>
    </dgm:pt>
    <dgm:pt modelId="{5F8D2C2B-1AA3-4AD1-BB0A-0683B03628CE}" type="parTrans" cxnId="{51F27741-19D3-4BC8-8ED5-C53D3A821EE9}">
      <dgm:prSet/>
      <dgm:spPr/>
      <dgm:t>
        <a:bodyPr/>
        <a:lstStyle/>
        <a:p>
          <a:endParaRPr lang="en-US"/>
        </a:p>
      </dgm:t>
    </dgm:pt>
    <dgm:pt modelId="{D94A2197-2E8B-4854-B417-266B984EE237}" type="sibTrans" cxnId="{51F27741-19D3-4BC8-8ED5-C53D3A821EE9}">
      <dgm:prSet/>
      <dgm:spPr/>
      <dgm:t>
        <a:bodyPr/>
        <a:lstStyle/>
        <a:p>
          <a:endParaRPr lang="en-US" dirty="0"/>
        </a:p>
      </dgm:t>
    </dgm:pt>
    <dgm:pt modelId="{7DD3F7A7-BB3F-4647-9273-4C8CDE4757E1}">
      <dgm:prSet/>
      <dgm:spPr>
        <a:solidFill>
          <a:srgbClr val="FF0000">
            <a:alpha val="50000"/>
          </a:srgbClr>
        </a:solidFill>
      </dgm:spPr>
      <dgm:t>
        <a:bodyPr/>
        <a:lstStyle/>
        <a:p>
          <a:pPr rtl="1"/>
          <a:r>
            <a:rPr lang="ar-KW" dirty="0" smtClean="0">
              <a:effectLst/>
              <a:latin typeface="Arial" panose="020B0604020202020204" pitchFamily="34" charset="0"/>
              <a:cs typeface="Arial" panose="020B0604020202020204" pitchFamily="34" charset="0"/>
            </a:rPr>
            <a:t>تاريخ الدخول</a:t>
          </a:r>
          <a:endParaRPr lang="en-US" dirty="0">
            <a:effectLst/>
            <a:latin typeface="Arial" panose="020B0604020202020204" pitchFamily="34" charset="0"/>
            <a:cs typeface="Arial" panose="020B0604020202020204" pitchFamily="34" charset="0"/>
          </a:endParaRPr>
        </a:p>
      </dgm:t>
    </dgm:pt>
    <dgm:pt modelId="{54008E37-CE03-4BB8-AD2E-C46FA6978071}" type="parTrans" cxnId="{BB14DB03-F48F-4C85-BA67-7BEE3740CFE6}">
      <dgm:prSet/>
      <dgm:spPr/>
      <dgm:t>
        <a:bodyPr/>
        <a:lstStyle/>
        <a:p>
          <a:endParaRPr lang="en-US"/>
        </a:p>
      </dgm:t>
    </dgm:pt>
    <dgm:pt modelId="{DAD16781-2DF5-476C-8428-34FB4FD3E4B2}" type="sibTrans" cxnId="{BB14DB03-F48F-4C85-BA67-7BEE3740CFE6}">
      <dgm:prSet/>
      <dgm:spPr/>
      <dgm:t>
        <a:bodyPr/>
        <a:lstStyle/>
        <a:p>
          <a:endParaRPr lang="en-US"/>
        </a:p>
      </dgm:t>
    </dgm:pt>
    <dgm:pt modelId="{F41C30E2-56AA-4C9C-B3BE-0895062137FA}" type="pres">
      <dgm:prSet presAssocID="{87024C3C-FEC9-4765-8E9B-30BDAF4DD685}" presName="Name0" presStyleCnt="0">
        <dgm:presLayoutVars>
          <dgm:dir/>
          <dgm:resizeHandles val="exact"/>
        </dgm:presLayoutVars>
      </dgm:prSet>
      <dgm:spPr/>
    </dgm:pt>
    <dgm:pt modelId="{2BF125B1-BDF9-483C-8C6B-FB01E39E0C5B}" type="pres">
      <dgm:prSet presAssocID="{1D0A932A-6391-4574-9954-CDB0C21BA295}" presName="node" presStyleLbl="node1" presStyleIdx="0" presStyleCnt="4">
        <dgm:presLayoutVars>
          <dgm:bulletEnabled val="1"/>
        </dgm:presLayoutVars>
      </dgm:prSet>
      <dgm:spPr/>
      <dgm:t>
        <a:bodyPr/>
        <a:lstStyle/>
        <a:p>
          <a:endParaRPr lang="en-US"/>
        </a:p>
      </dgm:t>
    </dgm:pt>
    <dgm:pt modelId="{34274F6A-B54E-4221-A62F-73E970350C0B}" type="pres">
      <dgm:prSet presAssocID="{66C4D7E6-343B-48CA-A27C-F7AC511A1A7E}" presName="sibTrans" presStyleLbl="sibTrans2D1" presStyleIdx="0" presStyleCnt="3" custAng="10812404"/>
      <dgm:spPr/>
      <dgm:t>
        <a:bodyPr/>
        <a:lstStyle/>
        <a:p>
          <a:endParaRPr lang="en-US"/>
        </a:p>
      </dgm:t>
    </dgm:pt>
    <dgm:pt modelId="{91FBB476-C344-4D8F-BDBA-593E276E2359}" type="pres">
      <dgm:prSet presAssocID="{66C4D7E6-343B-48CA-A27C-F7AC511A1A7E}" presName="connectorText" presStyleLbl="sibTrans2D1" presStyleIdx="0" presStyleCnt="3"/>
      <dgm:spPr/>
      <dgm:t>
        <a:bodyPr/>
        <a:lstStyle/>
        <a:p>
          <a:endParaRPr lang="en-US"/>
        </a:p>
      </dgm:t>
    </dgm:pt>
    <dgm:pt modelId="{E5511F63-4308-47ED-9CF1-97F03DF24222}" type="pres">
      <dgm:prSet presAssocID="{3BB0A1A6-435E-4BB7-A4EF-B3EA6169F444}" presName="node" presStyleLbl="node1" presStyleIdx="1" presStyleCnt="4" custLinFactNeighborX="10857" custLinFactNeighborY="-868">
        <dgm:presLayoutVars>
          <dgm:bulletEnabled val="1"/>
        </dgm:presLayoutVars>
      </dgm:prSet>
      <dgm:spPr/>
      <dgm:t>
        <a:bodyPr/>
        <a:lstStyle/>
        <a:p>
          <a:endParaRPr lang="en-US"/>
        </a:p>
      </dgm:t>
    </dgm:pt>
    <dgm:pt modelId="{AB9C37C8-8B34-4AC6-B0B3-8E357E333CDF}" type="pres">
      <dgm:prSet presAssocID="{5F505252-2630-4460-8863-CBDC0A105717}" presName="sibTrans" presStyleLbl="sibTrans2D1" presStyleIdx="1" presStyleCnt="3" custAng="10800000"/>
      <dgm:spPr/>
      <dgm:t>
        <a:bodyPr/>
        <a:lstStyle/>
        <a:p>
          <a:endParaRPr lang="en-US"/>
        </a:p>
      </dgm:t>
    </dgm:pt>
    <dgm:pt modelId="{2BEE5F0B-A212-407C-BD7F-13EBFB3148E7}" type="pres">
      <dgm:prSet presAssocID="{5F505252-2630-4460-8863-CBDC0A105717}" presName="connectorText" presStyleLbl="sibTrans2D1" presStyleIdx="1" presStyleCnt="3"/>
      <dgm:spPr/>
      <dgm:t>
        <a:bodyPr/>
        <a:lstStyle/>
        <a:p>
          <a:endParaRPr lang="en-US"/>
        </a:p>
      </dgm:t>
    </dgm:pt>
    <dgm:pt modelId="{AD8B4344-463A-4870-99C4-12C25B36CF7A}" type="pres">
      <dgm:prSet presAssocID="{3900B53C-C9F7-4EE8-8040-B449AC4F68E9}" presName="node" presStyleLbl="node1" presStyleIdx="2" presStyleCnt="4">
        <dgm:presLayoutVars>
          <dgm:bulletEnabled val="1"/>
        </dgm:presLayoutVars>
      </dgm:prSet>
      <dgm:spPr/>
      <dgm:t>
        <a:bodyPr/>
        <a:lstStyle/>
        <a:p>
          <a:endParaRPr lang="en-US"/>
        </a:p>
      </dgm:t>
    </dgm:pt>
    <dgm:pt modelId="{F1F14BCD-BA7E-4318-B343-3ADAB26C95AF}" type="pres">
      <dgm:prSet presAssocID="{D94A2197-2E8B-4854-B417-266B984EE237}" presName="sibTrans" presStyleLbl="sibTrans2D1" presStyleIdx="2" presStyleCnt="3" custAng="10800000"/>
      <dgm:spPr/>
      <dgm:t>
        <a:bodyPr/>
        <a:lstStyle/>
        <a:p>
          <a:endParaRPr lang="en-US"/>
        </a:p>
      </dgm:t>
    </dgm:pt>
    <dgm:pt modelId="{06266072-5A48-4A42-B154-62A9E3FDBB85}" type="pres">
      <dgm:prSet presAssocID="{D94A2197-2E8B-4854-B417-266B984EE237}" presName="connectorText" presStyleLbl="sibTrans2D1" presStyleIdx="2" presStyleCnt="3"/>
      <dgm:spPr/>
      <dgm:t>
        <a:bodyPr/>
        <a:lstStyle/>
        <a:p>
          <a:endParaRPr lang="en-US"/>
        </a:p>
      </dgm:t>
    </dgm:pt>
    <dgm:pt modelId="{4570AB14-D347-4F3D-83CC-9DD09AC76C92}" type="pres">
      <dgm:prSet presAssocID="{7DD3F7A7-BB3F-4647-9273-4C8CDE4757E1}" presName="node" presStyleLbl="node1" presStyleIdx="3" presStyleCnt="4">
        <dgm:presLayoutVars>
          <dgm:bulletEnabled val="1"/>
        </dgm:presLayoutVars>
      </dgm:prSet>
      <dgm:spPr/>
      <dgm:t>
        <a:bodyPr/>
        <a:lstStyle/>
        <a:p>
          <a:endParaRPr lang="en-US"/>
        </a:p>
      </dgm:t>
    </dgm:pt>
  </dgm:ptLst>
  <dgm:cxnLst>
    <dgm:cxn modelId="{5BFB100F-B194-4D9C-A6BD-747F48200B52}" type="presOf" srcId="{87024C3C-FEC9-4765-8E9B-30BDAF4DD685}" destId="{F41C30E2-56AA-4C9C-B3BE-0895062137FA}" srcOrd="0" destOrd="0" presId="urn:microsoft.com/office/officeart/2005/8/layout/process1"/>
    <dgm:cxn modelId="{489CCE42-365F-4A77-B9A2-1974E7412148}" type="presOf" srcId="{D94A2197-2E8B-4854-B417-266B984EE237}" destId="{F1F14BCD-BA7E-4318-B343-3ADAB26C95AF}" srcOrd="0" destOrd="0" presId="urn:microsoft.com/office/officeart/2005/8/layout/process1"/>
    <dgm:cxn modelId="{4B8160C2-DE7C-4261-A738-476E9AACD83B}" srcId="{87024C3C-FEC9-4765-8E9B-30BDAF4DD685}" destId="{1D0A932A-6391-4574-9954-CDB0C21BA295}" srcOrd="0" destOrd="0" parTransId="{E6D2761A-6FF1-4F5F-8E44-B1FCCD2782B3}" sibTransId="{66C4D7E6-343B-48CA-A27C-F7AC511A1A7E}"/>
    <dgm:cxn modelId="{51F27741-19D3-4BC8-8ED5-C53D3A821EE9}" srcId="{87024C3C-FEC9-4765-8E9B-30BDAF4DD685}" destId="{3900B53C-C9F7-4EE8-8040-B449AC4F68E9}" srcOrd="2" destOrd="0" parTransId="{5F8D2C2B-1AA3-4AD1-BB0A-0683B03628CE}" sibTransId="{D94A2197-2E8B-4854-B417-266B984EE237}"/>
    <dgm:cxn modelId="{94D9B4E0-D6BB-47EA-B8A5-67B826BC9365}" type="presOf" srcId="{3900B53C-C9F7-4EE8-8040-B449AC4F68E9}" destId="{AD8B4344-463A-4870-99C4-12C25B36CF7A}" srcOrd="0" destOrd="0" presId="urn:microsoft.com/office/officeart/2005/8/layout/process1"/>
    <dgm:cxn modelId="{6C69A5C6-2730-4594-B55A-88ABD6C0614A}" type="presOf" srcId="{5F505252-2630-4460-8863-CBDC0A105717}" destId="{2BEE5F0B-A212-407C-BD7F-13EBFB3148E7}" srcOrd="1" destOrd="0" presId="urn:microsoft.com/office/officeart/2005/8/layout/process1"/>
    <dgm:cxn modelId="{73E25B60-606D-44E3-843F-4C0FDD525F80}" type="presOf" srcId="{1D0A932A-6391-4574-9954-CDB0C21BA295}" destId="{2BF125B1-BDF9-483C-8C6B-FB01E39E0C5B}" srcOrd="0" destOrd="0" presId="urn:microsoft.com/office/officeart/2005/8/layout/process1"/>
    <dgm:cxn modelId="{64FC7F49-F382-4720-9CFE-2397E201A632}" type="presOf" srcId="{66C4D7E6-343B-48CA-A27C-F7AC511A1A7E}" destId="{91FBB476-C344-4D8F-BDBA-593E276E2359}" srcOrd="1" destOrd="0" presId="urn:microsoft.com/office/officeart/2005/8/layout/process1"/>
    <dgm:cxn modelId="{5AF8DA15-0061-4C9D-B9A3-7F8D80675CDB}" type="presOf" srcId="{66C4D7E6-343B-48CA-A27C-F7AC511A1A7E}" destId="{34274F6A-B54E-4221-A62F-73E970350C0B}" srcOrd="0" destOrd="0" presId="urn:microsoft.com/office/officeart/2005/8/layout/process1"/>
    <dgm:cxn modelId="{D86C1E62-3C9F-4443-B997-709A6D1819F4}" type="presOf" srcId="{3BB0A1A6-435E-4BB7-A4EF-B3EA6169F444}" destId="{E5511F63-4308-47ED-9CF1-97F03DF24222}" srcOrd="0" destOrd="0" presId="urn:microsoft.com/office/officeart/2005/8/layout/process1"/>
    <dgm:cxn modelId="{73C54583-7E3C-4CA7-A950-AD31CA8C6A2B}" srcId="{87024C3C-FEC9-4765-8E9B-30BDAF4DD685}" destId="{3BB0A1A6-435E-4BB7-A4EF-B3EA6169F444}" srcOrd="1" destOrd="0" parTransId="{27536161-95F9-4B62-8F33-8674A7C53A43}" sibTransId="{5F505252-2630-4460-8863-CBDC0A105717}"/>
    <dgm:cxn modelId="{6A31D4FC-829D-484D-B74C-3E0ACBF28392}" type="presOf" srcId="{D94A2197-2E8B-4854-B417-266B984EE237}" destId="{06266072-5A48-4A42-B154-62A9E3FDBB85}" srcOrd="1" destOrd="0" presId="urn:microsoft.com/office/officeart/2005/8/layout/process1"/>
    <dgm:cxn modelId="{7682CEE5-8627-4B8E-84D2-29EB8D30BE1C}" type="presOf" srcId="{5F505252-2630-4460-8863-CBDC0A105717}" destId="{AB9C37C8-8B34-4AC6-B0B3-8E357E333CDF}" srcOrd="0" destOrd="0" presId="urn:microsoft.com/office/officeart/2005/8/layout/process1"/>
    <dgm:cxn modelId="{6559469D-AA5E-4A4E-8541-1B4585F454B1}" type="presOf" srcId="{7DD3F7A7-BB3F-4647-9273-4C8CDE4757E1}" destId="{4570AB14-D347-4F3D-83CC-9DD09AC76C92}" srcOrd="0" destOrd="0" presId="urn:microsoft.com/office/officeart/2005/8/layout/process1"/>
    <dgm:cxn modelId="{BB14DB03-F48F-4C85-BA67-7BEE3740CFE6}" srcId="{87024C3C-FEC9-4765-8E9B-30BDAF4DD685}" destId="{7DD3F7A7-BB3F-4647-9273-4C8CDE4757E1}" srcOrd="3" destOrd="0" parTransId="{54008E37-CE03-4BB8-AD2E-C46FA6978071}" sibTransId="{DAD16781-2DF5-476C-8428-34FB4FD3E4B2}"/>
    <dgm:cxn modelId="{576837C6-AB6D-4D07-8FA0-0DCBD05D6D9A}" type="presParOf" srcId="{F41C30E2-56AA-4C9C-B3BE-0895062137FA}" destId="{2BF125B1-BDF9-483C-8C6B-FB01E39E0C5B}" srcOrd="0" destOrd="0" presId="urn:microsoft.com/office/officeart/2005/8/layout/process1"/>
    <dgm:cxn modelId="{631D5731-EF62-410B-9172-107DF87EAEF8}" type="presParOf" srcId="{F41C30E2-56AA-4C9C-B3BE-0895062137FA}" destId="{34274F6A-B54E-4221-A62F-73E970350C0B}" srcOrd="1" destOrd="0" presId="urn:microsoft.com/office/officeart/2005/8/layout/process1"/>
    <dgm:cxn modelId="{B9964025-E910-4450-9143-53355B091611}" type="presParOf" srcId="{34274F6A-B54E-4221-A62F-73E970350C0B}" destId="{91FBB476-C344-4D8F-BDBA-593E276E2359}" srcOrd="0" destOrd="0" presId="urn:microsoft.com/office/officeart/2005/8/layout/process1"/>
    <dgm:cxn modelId="{94C85593-0DDA-4BAA-8710-197F112C142C}" type="presParOf" srcId="{F41C30E2-56AA-4C9C-B3BE-0895062137FA}" destId="{E5511F63-4308-47ED-9CF1-97F03DF24222}" srcOrd="2" destOrd="0" presId="urn:microsoft.com/office/officeart/2005/8/layout/process1"/>
    <dgm:cxn modelId="{89FE0A27-8A42-432F-9FF9-1A45E9A75DFD}" type="presParOf" srcId="{F41C30E2-56AA-4C9C-B3BE-0895062137FA}" destId="{AB9C37C8-8B34-4AC6-B0B3-8E357E333CDF}" srcOrd="3" destOrd="0" presId="urn:microsoft.com/office/officeart/2005/8/layout/process1"/>
    <dgm:cxn modelId="{EC49FB90-9E72-49BB-9FFC-6B14B00130D1}" type="presParOf" srcId="{AB9C37C8-8B34-4AC6-B0B3-8E357E333CDF}" destId="{2BEE5F0B-A212-407C-BD7F-13EBFB3148E7}" srcOrd="0" destOrd="0" presId="urn:microsoft.com/office/officeart/2005/8/layout/process1"/>
    <dgm:cxn modelId="{110C2420-2E0D-4D6D-BD71-E5B147C2BE07}" type="presParOf" srcId="{F41C30E2-56AA-4C9C-B3BE-0895062137FA}" destId="{AD8B4344-463A-4870-99C4-12C25B36CF7A}" srcOrd="4" destOrd="0" presId="urn:microsoft.com/office/officeart/2005/8/layout/process1"/>
    <dgm:cxn modelId="{49296477-85A2-4A0D-B0A8-A0217A9645A0}" type="presParOf" srcId="{F41C30E2-56AA-4C9C-B3BE-0895062137FA}" destId="{F1F14BCD-BA7E-4318-B343-3ADAB26C95AF}" srcOrd="5" destOrd="0" presId="urn:microsoft.com/office/officeart/2005/8/layout/process1"/>
    <dgm:cxn modelId="{21B37002-1CA8-49AC-8CB3-D2CBA1A1A522}" type="presParOf" srcId="{F1F14BCD-BA7E-4318-B343-3ADAB26C95AF}" destId="{06266072-5A48-4A42-B154-62A9E3FDBB85}" srcOrd="0" destOrd="0" presId="urn:microsoft.com/office/officeart/2005/8/layout/process1"/>
    <dgm:cxn modelId="{4BA3ADD3-DF8C-446D-9880-19040E3D47F0}" type="presParOf" srcId="{F41C30E2-56AA-4C9C-B3BE-0895062137FA}" destId="{4570AB14-D347-4F3D-83CC-9DD09AC76C92}"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B2DD5E4-CD85-4794-86CD-A80AE1BA3059}" type="doc">
      <dgm:prSet loTypeId="urn:microsoft.com/office/officeart/2009/3/layout/PlusandMinus" loCatId="relationship" qsTypeId="urn:microsoft.com/office/officeart/2005/8/quickstyle/simple1" qsCatId="simple" csTypeId="urn:microsoft.com/office/officeart/2005/8/colors/accent0_1" csCatId="mainScheme" phldr="1"/>
      <dgm:spPr/>
      <dgm:t>
        <a:bodyPr/>
        <a:lstStyle/>
        <a:p>
          <a:endParaRPr lang="en-US"/>
        </a:p>
      </dgm:t>
    </dgm:pt>
    <dgm:pt modelId="{A6D609AE-595B-4B79-87A4-7C5E2B819B8A}">
      <dgm:prSet phldrT="[Text]" custT="1"/>
      <dgm:spPr/>
      <dgm:t>
        <a:bodyPr/>
        <a:lstStyle/>
        <a:p>
          <a:pPr algn="l" rtl="0"/>
          <a:endParaRPr lang="ar-KW" sz="2000" b="1" dirty="0" smtClean="0">
            <a:effectLst/>
            <a:latin typeface="Arial" panose="020B0604020202020204" pitchFamily="34" charset="0"/>
            <a:cs typeface="Arial" panose="020B0604020202020204" pitchFamily="34" charset="0"/>
          </a:endParaRPr>
        </a:p>
        <a:p>
          <a:pPr algn="ctr" rtl="1"/>
          <a:r>
            <a:rPr lang="ar-KW" sz="2500" b="1" dirty="0" smtClean="0">
              <a:solidFill>
                <a:schemeClr val="tx2">
                  <a:lumMod val="10000"/>
                </a:schemeClr>
              </a:solidFill>
              <a:effectLst/>
              <a:latin typeface="Arial" panose="020B0604020202020204" pitchFamily="34" charset="0"/>
              <a:cs typeface="Arial" panose="020B0604020202020204" pitchFamily="34" charset="0"/>
            </a:rPr>
            <a:t>الوسيط المؤهل</a:t>
          </a:r>
        </a:p>
        <a:p>
          <a:pPr algn="r" rtl="1"/>
          <a:r>
            <a:rPr lang="ar-KW" sz="2300" b="0" dirty="0" smtClean="0">
              <a:solidFill>
                <a:schemeClr val="tx2">
                  <a:lumMod val="10000"/>
                </a:schemeClr>
              </a:solidFill>
              <a:effectLst/>
              <a:latin typeface="Arial" panose="020B0604020202020204" pitchFamily="34" charset="0"/>
              <a:cs typeface="Arial" panose="020B0604020202020204" pitchFamily="34" charset="0"/>
            </a:rPr>
            <a:t>يقوم بإدارة أموال العملاء وتسوية الالتزامات النقدية مع المقاصة بصافي العمليات النقدية.</a:t>
          </a:r>
          <a:endParaRPr lang="en-US" sz="2300" b="0" dirty="0">
            <a:solidFill>
              <a:schemeClr val="tx1"/>
            </a:solidFill>
            <a:effectLst/>
          </a:endParaRPr>
        </a:p>
      </dgm:t>
    </dgm:pt>
    <dgm:pt modelId="{77A92CBD-1B57-467B-AB2C-42FF17896C1D}" type="parTrans" cxnId="{D52BA107-45A0-4DC6-A38A-C1C19EE7AC13}">
      <dgm:prSet/>
      <dgm:spPr/>
      <dgm:t>
        <a:bodyPr/>
        <a:lstStyle/>
        <a:p>
          <a:endParaRPr lang="en-US"/>
        </a:p>
      </dgm:t>
    </dgm:pt>
    <dgm:pt modelId="{E1ABE51A-F06F-48F5-8658-7742E3B6782A}" type="sibTrans" cxnId="{D52BA107-45A0-4DC6-A38A-C1C19EE7AC13}">
      <dgm:prSet/>
      <dgm:spPr/>
      <dgm:t>
        <a:bodyPr/>
        <a:lstStyle/>
        <a:p>
          <a:endParaRPr lang="en-US"/>
        </a:p>
      </dgm:t>
    </dgm:pt>
    <dgm:pt modelId="{C6ECBF47-A1AF-4C40-98E6-73C4F9B45BF1}">
      <dgm:prSet phldrT="[Text]" custT="1"/>
      <dgm:spPr/>
      <dgm:t>
        <a:bodyPr/>
        <a:lstStyle/>
        <a:p>
          <a:pPr algn="ctr" rtl="0"/>
          <a:r>
            <a:rPr lang="ar-KW" sz="2500" b="1" dirty="0" smtClean="0">
              <a:solidFill>
                <a:schemeClr val="tx2">
                  <a:lumMod val="10000"/>
                </a:schemeClr>
              </a:solidFill>
              <a:effectLst/>
              <a:latin typeface="Arial" panose="020B0604020202020204" pitchFamily="34" charset="0"/>
              <a:cs typeface="Arial" panose="020B0604020202020204" pitchFamily="34" charset="0"/>
            </a:rPr>
            <a:t>الوسيط </a:t>
          </a:r>
          <a:r>
            <a:rPr lang="ar-KW" sz="2500" b="1" smtClean="0">
              <a:solidFill>
                <a:schemeClr val="tx2">
                  <a:lumMod val="10000"/>
                </a:schemeClr>
              </a:solidFill>
              <a:effectLst/>
              <a:latin typeface="Arial" panose="020B0604020202020204" pitchFamily="34" charset="0"/>
              <a:cs typeface="Arial" panose="020B0604020202020204" pitchFamily="34" charset="0"/>
            </a:rPr>
            <a:t>غير المؤهل</a:t>
          </a:r>
          <a:endParaRPr lang="ar-KW" sz="1100" smtClean="0">
            <a:latin typeface="Arial" panose="020B0604020202020204" pitchFamily="34" charset="0"/>
            <a:cs typeface="Arial" panose="020B0604020202020204" pitchFamily="34" charset="0"/>
          </a:endParaRPr>
        </a:p>
        <a:p>
          <a:pPr algn="r" rtl="1"/>
          <a:r>
            <a:rPr lang="ar-KW" sz="2300" smtClean="0">
              <a:latin typeface="Arial" panose="020B0604020202020204" pitchFamily="34" charset="0"/>
              <a:cs typeface="Arial" panose="020B0604020202020204" pitchFamily="34" charset="0"/>
            </a:rPr>
            <a:t>يستمر </a:t>
          </a:r>
          <a:r>
            <a:rPr lang="ar-KW" sz="2300" dirty="0" smtClean="0">
              <a:latin typeface="Arial" panose="020B0604020202020204" pitchFamily="34" charset="0"/>
              <a:cs typeface="Arial" panose="020B0604020202020204" pitchFamily="34" charset="0"/>
            </a:rPr>
            <a:t>بنفس طريقة العمل الحالية عن طريق قيام المقاصة بتسوية الالتزامات النقدية مباشرة مع العملاء.</a:t>
          </a:r>
          <a:endParaRPr lang="en-US" sz="2300" dirty="0"/>
        </a:p>
      </dgm:t>
    </dgm:pt>
    <dgm:pt modelId="{A5387E50-789C-4C0E-8273-CF8C16592D9E}" type="parTrans" cxnId="{9385A4AC-9276-4AC0-BEF2-A590464F8C8C}">
      <dgm:prSet/>
      <dgm:spPr/>
      <dgm:t>
        <a:bodyPr/>
        <a:lstStyle/>
        <a:p>
          <a:endParaRPr lang="en-US"/>
        </a:p>
      </dgm:t>
    </dgm:pt>
    <dgm:pt modelId="{883295B7-CECE-4E5F-9367-79317A023ACD}" type="sibTrans" cxnId="{9385A4AC-9276-4AC0-BEF2-A590464F8C8C}">
      <dgm:prSet/>
      <dgm:spPr/>
      <dgm:t>
        <a:bodyPr/>
        <a:lstStyle/>
        <a:p>
          <a:endParaRPr lang="en-US"/>
        </a:p>
      </dgm:t>
    </dgm:pt>
    <dgm:pt modelId="{BBA8C33C-D28E-46E0-8F63-4BBCE16E37F9}" type="pres">
      <dgm:prSet presAssocID="{3B2DD5E4-CD85-4794-86CD-A80AE1BA3059}" presName="Name0" presStyleCnt="0">
        <dgm:presLayoutVars>
          <dgm:chMax val="2"/>
          <dgm:chPref val="2"/>
          <dgm:dir/>
          <dgm:animOne/>
          <dgm:resizeHandles val="exact"/>
        </dgm:presLayoutVars>
      </dgm:prSet>
      <dgm:spPr/>
      <dgm:t>
        <a:bodyPr/>
        <a:lstStyle/>
        <a:p>
          <a:endParaRPr lang="en-US"/>
        </a:p>
      </dgm:t>
    </dgm:pt>
    <dgm:pt modelId="{AD1D01D0-F474-4586-9D32-CC75AAC16CAE}" type="pres">
      <dgm:prSet presAssocID="{3B2DD5E4-CD85-4794-86CD-A80AE1BA3059}" presName="Background" presStyleLbl="bgImgPlace1" presStyleIdx="0" presStyleCnt="1" custLinFactNeighborX="2427" custLinFactNeighborY="-4564"/>
      <dgm:spPr/>
    </dgm:pt>
    <dgm:pt modelId="{9A6DC8ED-7D92-4898-8B0A-109DEF0EEA0A}" type="pres">
      <dgm:prSet presAssocID="{3B2DD5E4-CD85-4794-86CD-A80AE1BA3059}" presName="ParentText1" presStyleLbl="revTx" presStyleIdx="0" presStyleCnt="2" custScaleX="94459" custScaleY="94539" custLinFactNeighborX="1290" custLinFactNeighborY="-5471">
        <dgm:presLayoutVars>
          <dgm:chMax val="0"/>
          <dgm:chPref val="0"/>
          <dgm:bulletEnabled val="1"/>
        </dgm:presLayoutVars>
      </dgm:prSet>
      <dgm:spPr/>
      <dgm:t>
        <a:bodyPr/>
        <a:lstStyle/>
        <a:p>
          <a:endParaRPr lang="en-US"/>
        </a:p>
      </dgm:t>
    </dgm:pt>
    <dgm:pt modelId="{4045E60D-6F3C-4C50-9301-F2C66CE67D85}" type="pres">
      <dgm:prSet presAssocID="{3B2DD5E4-CD85-4794-86CD-A80AE1BA3059}" presName="ParentText2" presStyleLbl="revTx" presStyleIdx="1" presStyleCnt="2" custScaleX="110734" custScaleY="87862" custLinFactNeighborX="6285" custLinFactNeighborY="688">
        <dgm:presLayoutVars>
          <dgm:chMax val="0"/>
          <dgm:chPref val="0"/>
          <dgm:bulletEnabled val="1"/>
        </dgm:presLayoutVars>
      </dgm:prSet>
      <dgm:spPr/>
      <dgm:t>
        <a:bodyPr/>
        <a:lstStyle/>
        <a:p>
          <a:endParaRPr lang="en-US"/>
        </a:p>
      </dgm:t>
    </dgm:pt>
    <dgm:pt modelId="{6CD6A9B3-28EF-4CFD-B2A5-1B167FA20C85}" type="pres">
      <dgm:prSet presAssocID="{3B2DD5E4-CD85-4794-86CD-A80AE1BA3059}" presName="Plus" presStyleLbl="alignNode1" presStyleIdx="0" presStyleCnt="2"/>
      <dgm:spPr>
        <a:solidFill>
          <a:srgbClr val="92D050"/>
        </a:solidFill>
      </dgm:spPr>
    </dgm:pt>
    <dgm:pt modelId="{801BEBC2-B56B-4706-90EE-66FA40E19CEC}" type="pres">
      <dgm:prSet presAssocID="{3B2DD5E4-CD85-4794-86CD-A80AE1BA3059}" presName="Minus" presStyleLbl="alignNode1" presStyleIdx="1" presStyleCnt="2"/>
      <dgm:spPr>
        <a:solidFill>
          <a:srgbClr val="FF0000"/>
        </a:solidFill>
      </dgm:spPr>
    </dgm:pt>
    <dgm:pt modelId="{D13AF17E-D904-48F2-ACC2-F92AF265B708}" type="pres">
      <dgm:prSet presAssocID="{3B2DD5E4-CD85-4794-86CD-A80AE1BA3059}" presName="Divider" presStyleLbl="parChTrans1D1" presStyleIdx="0" presStyleCnt="1"/>
      <dgm:spPr/>
    </dgm:pt>
  </dgm:ptLst>
  <dgm:cxnLst>
    <dgm:cxn modelId="{6F91B72B-18D6-4CB7-ADC4-8E4DD311C91F}" type="presOf" srcId="{C6ECBF47-A1AF-4C40-98E6-73C4F9B45BF1}" destId="{4045E60D-6F3C-4C50-9301-F2C66CE67D85}" srcOrd="0" destOrd="0" presId="urn:microsoft.com/office/officeart/2009/3/layout/PlusandMinus"/>
    <dgm:cxn modelId="{9385A4AC-9276-4AC0-BEF2-A590464F8C8C}" srcId="{3B2DD5E4-CD85-4794-86CD-A80AE1BA3059}" destId="{C6ECBF47-A1AF-4C40-98E6-73C4F9B45BF1}" srcOrd="1" destOrd="0" parTransId="{A5387E50-789C-4C0E-8273-CF8C16592D9E}" sibTransId="{883295B7-CECE-4E5F-9367-79317A023ACD}"/>
    <dgm:cxn modelId="{D52BA107-45A0-4DC6-A38A-C1C19EE7AC13}" srcId="{3B2DD5E4-CD85-4794-86CD-A80AE1BA3059}" destId="{A6D609AE-595B-4B79-87A4-7C5E2B819B8A}" srcOrd="0" destOrd="0" parTransId="{77A92CBD-1B57-467B-AB2C-42FF17896C1D}" sibTransId="{E1ABE51A-F06F-48F5-8658-7742E3B6782A}"/>
    <dgm:cxn modelId="{76680EE1-EDC6-43CD-9009-AF3B46EAE178}" type="presOf" srcId="{3B2DD5E4-CD85-4794-86CD-A80AE1BA3059}" destId="{BBA8C33C-D28E-46E0-8F63-4BBCE16E37F9}" srcOrd="0" destOrd="0" presId="urn:microsoft.com/office/officeart/2009/3/layout/PlusandMinus"/>
    <dgm:cxn modelId="{493F3CA2-C795-405E-8528-D865BF0F206D}" type="presOf" srcId="{A6D609AE-595B-4B79-87A4-7C5E2B819B8A}" destId="{9A6DC8ED-7D92-4898-8B0A-109DEF0EEA0A}" srcOrd="0" destOrd="0" presId="urn:microsoft.com/office/officeart/2009/3/layout/PlusandMinus"/>
    <dgm:cxn modelId="{2A5281C5-5D9A-4646-83A6-259D3732A087}" type="presParOf" srcId="{BBA8C33C-D28E-46E0-8F63-4BBCE16E37F9}" destId="{AD1D01D0-F474-4586-9D32-CC75AAC16CAE}" srcOrd="0" destOrd="0" presId="urn:microsoft.com/office/officeart/2009/3/layout/PlusandMinus"/>
    <dgm:cxn modelId="{C96DA03C-2739-4A32-93CD-364DE72FB4C1}" type="presParOf" srcId="{BBA8C33C-D28E-46E0-8F63-4BBCE16E37F9}" destId="{9A6DC8ED-7D92-4898-8B0A-109DEF0EEA0A}" srcOrd="1" destOrd="0" presId="urn:microsoft.com/office/officeart/2009/3/layout/PlusandMinus"/>
    <dgm:cxn modelId="{916BD941-F2E8-4277-8E4D-D2C6F6AAF103}" type="presParOf" srcId="{BBA8C33C-D28E-46E0-8F63-4BBCE16E37F9}" destId="{4045E60D-6F3C-4C50-9301-F2C66CE67D85}" srcOrd="2" destOrd="0" presId="urn:microsoft.com/office/officeart/2009/3/layout/PlusandMinus"/>
    <dgm:cxn modelId="{1D23B96D-991E-4B2B-A318-1A6B167FC5E3}" type="presParOf" srcId="{BBA8C33C-D28E-46E0-8F63-4BBCE16E37F9}" destId="{6CD6A9B3-28EF-4CFD-B2A5-1B167FA20C85}" srcOrd="3" destOrd="0" presId="urn:microsoft.com/office/officeart/2009/3/layout/PlusandMinus"/>
    <dgm:cxn modelId="{F60AE3B1-EF52-452D-B4FA-1755889EFE7F}" type="presParOf" srcId="{BBA8C33C-D28E-46E0-8F63-4BBCE16E37F9}" destId="{801BEBC2-B56B-4706-90EE-66FA40E19CEC}" srcOrd="4" destOrd="0" presId="urn:microsoft.com/office/officeart/2009/3/layout/PlusandMinus"/>
    <dgm:cxn modelId="{94559F6E-C3B1-4460-ACFB-35A955263F49}" type="presParOf" srcId="{BBA8C33C-D28E-46E0-8F63-4BBCE16E37F9}" destId="{D13AF17E-D904-48F2-ACC2-F92AF265B708}"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3B1BCC8-B629-4D16-A425-CEE02854C7BF}" type="doc">
      <dgm:prSet loTypeId="urn:microsoft.com/office/officeart/2005/8/layout/hProcess3" loCatId="process" qsTypeId="urn:microsoft.com/office/officeart/2005/8/quickstyle/simple1" qsCatId="simple" csTypeId="urn:microsoft.com/office/officeart/2005/8/colors/accent1_3" csCatId="accent1" phldr="1"/>
      <dgm:spPr/>
    </dgm:pt>
    <dgm:pt modelId="{00484AD5-02CC-4F3D-BD49-48CA7E2B0348}">
      <dgm:prSet phldrT="[Text]" custT="1"/>
      <dgm:spPr/>
      <dgm:t>
        <a:bodyPr/>
        <a:lstStyle/>
        <a:p>
          <a:pPr rtl="0"/>
          <a:r>
            <a:rPr lang="ar-KW" sz="2000" dirty="0" smtClean="0">
              <a:effectLst/>
              <a:latin typeface="Arial" panose="020B0604020202020204" pitchFamily="34" charset="0"/>
              <a:cs typeface="Arial" panose="020B0604020202020204" pitchFamily="34" charset="0"/>
            </a:rPr>
            <a:t>الضمان المالي للوسيط</a:t>
          </a:r>
          <a:endParaRPr lang="en-US" sz="2000" dirty="0"/>
        </a:p>
      </dgm:t>
    </dgm:pt>
    <dgm:pt modelId="{E0221D75-8B20-46E9-BF7C-95A4E79898DD}" type="parTrans" cxnId="{34081112-C90C-4C94-9EFA-488F73538EE4}">
      <dgm:prSet/>
      <dgm:spPr/>
      <dgm:t>
        <a:bodyPr/>
        <a:lstStyle/>
        <a:p>
          <a:endParaRPr lang="en-US"/>
        </a:p>
      </dgm:t>
    </dgm:pt>
    <dgm:pt modelId="{FF8BECA7-B4A6-4F9D-8F68-F9DB709F2051}" type="sibTrans" cxnId="{34081112-C90C-4C94-9EFA-488F73538EE4}">
      <dgm:prSet/>
      <dgm:spPr/>
      <dgm:t>
        <a:bodyPr/>
        <a:lstStyle/>
        <a:p>
          <a:endParaRPr lang="en-US"/>
        </a:p>
      </dgm:t>
    </dgm:pt>
    <dgm:pt modelId="{47417707-50CB-46BE-A280-41E77A7FCB86}">
      <dgm:prSet phldrT="[Text]" custT="1"/>
      <dgm:spPr/>
      <dgm:t>
        <a:bodyPr/>
        <a:lstStyle/>
        <a:p>
          <a:pPr rtl="0"/>
          <a:r>
            <a:rPr lang="ar-KW" sz="2000" dirty="0" smtClean="0">
              <a:effectLst/>
              <a:latin typeface="Arial" panose="020B0604020202020204" pitchFamily="34" charset="0"/>
              <a:cs typeface="Arial" panose="020B0604020202020204" pitchFamily="34" charset="0"/>
            </a:rPr>
            <a:t>الضمان المالي لأمين الحفظ الفرعي</a:t>
          </a:r>
          <a:endParaRPr lang="en-US" sz="2000" dirty="0"/>
        </a:p>
      </dgm:t>
    </dgm:pt>
    <dgm:pt modelId="{8365D428-3B58-42FA-8A48-31A95BE59DEE}" type="parTrans" cxnId="{FAE8CEC7-0CE5-4DA3-BED1-5AD931EDBA72}">
      <dgm:prSet/>
      <dgm:spPr/>
      <dgm:t>
        <a:bodyPr/>
        <a:lstStyle/>
        <a:p>
          <a:endParaRPr lang="en-US"/>
        </a:p>
      </dgm:t>
    </dgm:pt>
    <dgm:pt modelId="{142145B8-DB10-404B-9D1D-985D4F11EBBF}" type="sibTrans" cxnId="{FAE8CEC7-0CE5-4DA3-BED1-5AD931EDBA72}">
      <dgm:prSet/>
      <dgm:spPr/>
      <dgm:t>
        <a:bodyPr/>
        <a:lstStyle/>
        <a:p>
          <a:endParaRPr lang="en-US"/>
        </a:p>
      </dgm:t>
    </dgm:pt>
    <dgm:pt modelId="{8920C86A-B55E-4529-B21D-0A7BC8F2F369}">
      <dgm:prSet phldrT="[Text]" custT="1"/>
      <dgm:spPr/>
      <dgm:t>
        <a:bodyPr/>
        <a:lstStyle/>
        <a:p>
          <a:pPr rtl="0"/>
          <a:r>
            <a:rPr lang="ar-KW" sz="2000" dirty="0" smtClean="0">
              <a:effectLst/>
              <a:latin typeface="Arial" panose="020B0604020202020204" pitchFamily="34" charset="0"/>
              <a:cs typeface="Arial" panose="020B0604020202020204" pitchFamily="34" charset="0"/>
            </a:rPr>
            <a:t>الضمان المالي للشركة الكويتية للمقاصة</a:t>
          </a:r>
          <a:endParaRPr lang="en-US" sz="2000" dirty="0"/>
        </a:p>
      </dgm:t>
    </dgm:pt>
    <dgm:pt modelId="{06A562C8-4E83-4D42-BF4C-329BD618D6A7}" type="parTrans" cxnId="{C7F3C4CF-C20D-4B91-91C4-28E855430CBE}">
      <dgm:prSet/>
      <dgm:spPr/>
      <dgm:t>
        <a:bodyPr/>
        <a:lstStyle/>
        <a:p>
          <a:endParaRPr lang="en-US"/>
        </a:p>
      </dgm:t>
    </dgm:pt>
    <dgm:pt modelId="{EF534D67-B343-4FBC-B3BC-72C2FAF7DF8F}" type="sibTrans" cxnId="{C7F3C4CF-C20D-4B91-91C4-28E855430CBE}">
      <dgm:prSet/>
      <dgm:spPr/>
      <dgm:t>
        <a:bodyPr/>
        <a:lstStyle/>
        <a:p>
          <a:endParaRPr lang="en-US"/>
        </a:p>
      </dgm:t>
    </dgm:pt>
    <dgm:pt modelId="{27717003-76D5-410A-A781-637001A1D6FD}">
      <dgm:prSet custT="1"/>
      <dgm:spPr/>
      <dgm:t>
        <a:bodyPr/>
        <a:lstStyle/>
        <a:p>
          <a:endParaRPr lang="en-US" sz="2000" dirty="0">
            <a:effectLst/>
            <a:latin typeface="Arial" panose="020B0604020202020204" pitchFamily="34" charset="0"/>
            <a:cs typeface="Arial" panose="020B0604020202020204" pitchFamily="34" charset="0"/>
          </a:endParaRPr>
        </a:p>
      </dgm:t>
    </dgm:pt>
    <dgm:pt modelId="{C44388B6-ED4A-460F-A74B-FDD7EE40CB52}" type="parTrans" cxnId="{1CA01C73-16B0-47A0-8C50-AFBAE38DBDDD}">
      <dgm:prSet/>
      <dgm:spPr/>
      <dgm:t>
        <a:bodyPr/>
        <a:lstStyle/>
        <a:p>
          <a:endParaRPr lang="en-US"/>
        </a:p>
      </dgm:t>
    </dgm:pt>
    <dgm:pt modelId="{3C095A25-A799-4BDD-8C5C-7A1823283334}" type="sibTrans" cxnId="{1CA01C73-16B0-47A0-8C50-AFBAE38DBDDD}">
      <dgm:prSet/>
      <dgm:spPr/>
      <dgm:t>
        <a:bodyPr/>
        <a:lstStyle/>
        <a:p>
          <a:endParaRPr lang="en-US"/>
        </a:p>
      </dgm:t>
    </dgm:pt>
    <dgm:pt modelId="{59598D5B-B0C7-4F3E-84E3-F205FD54B60E}" type="pres">
      <dgm:prSet presAssocID="{43B1BCC8-B629-4D16-A425-CEE02854C7BF}" presName="Name0" presStyleCnt="0">
        <dgm:presLayoutVars>
          <dgm:dir val="rev"/>
          <dgm:animLvl val="lvl"/>
          <dgm:resizeHandles val="exact"/>
        </dgm:presLayoutVars>
      </dgm:prSet>
      <dgm:spPr/>
    </dgm:pt>
    <dgm:pt modelId="{039C9490-4F4D-4423-8470-1AAB9F2374E4}" type="pres">
      <dgm:prSet presAssocID="{43B1BCC8-B629-4D16-A425-CEE02854C7BF}" presName="dummy" presStyleCnt="0"/>
      <dgm:spPr/>
    </dgm:pt>
    <dgm:pt modelId="{58AF9F0C-FCB4-4BC3-B212-8736C8A66AB9}" type="pres">
      <dgm:prSet presAssocID="{43B1BCC8-B629-4D16-A425-CEE02854C7BF}" presName="linH" presStyleCnt="0"/>
      <dgm:spPr/>
    </dgm:pt>
    <dgm:pt modelId="{6CF32E0E-50AF-4EB7-B4C7-4B4E54DA51A6}" type="pres">
      <dgm:prSet presAssocID="{43B1BCC8-B629-4D16-A425-CEE02854C7BF}" presName="padding1" presStyleCnt="0"/>
      <dgm:spPr/>
    </dgm:pt>
    <dgm:pt modelId="{0C9326AE-920F-438F-9312-871B6B5B17FD}" type="pres">
      <dgm:prSet presAssocID="{00484AD5-02CC-4F3D-BD49-48CA7E2B0348}" presName="linV" presStyleCnt="0"/>
      <dgm:spPr/>
    </dgm:pt>
    <dgm:pt modelId="{2F69C474-5613-4458-98EF-E9B6C1CC53DB}" type="pres">
      <dgm:prSet presAssocID="{00484AD5-02CC-4F3D-BD49-48CA7E2B0348}" presName="spVertical1" presStyleCnt="0"/>
      <dgm:spPr/>
    </dgm:pt>
    <dgm:pt modelId="{2C27D29C-51AB-4C38-B056-515AE35CE9ED}" type="pres">
      <dgm:prSet presAssocID="{00484AD5-02CC-4F3D-BD49-48CA7E2B0348}" presName="parTx" presStyleLbl="revTx" presStyleIdx="0" presStyleCnt="4" custLinFactNeighborX="41304" custLinFactNeighborY="-13974">
        <dgm:presLayoutVars>
          <dgm:chMax val="0"/>
          <dgm:chPref val="0"/>
          <dgm:bulletEnabled val="1"/>
        </dgm:presLayoutVars>
      </dgm:prSet>
      <dgm:spPr/>
      <dgm:t>
        <a:bodyPr/>
        <a:lstStyle/>
        <a:p>
          <a:endParaRPr lang="en-US"/>
        </a:p>
      </dgm:t>
    </dgm:pt>
    <dgm:pt modelId="{08F6265E-33CE-4720-8430-49A6F5BD9973}" type="pres">
      <dgm:prSet presAssocID="{00484AD5-02CC-4F3D-BD49-48CA7E2B0348}" presName="spVertical2" presStyleCnt="0"/>
      <dgm:spPr/>
    </dgm:pt>
    <dgm:pt modelId="{395DED91-6BCD-4767-8FE6-36F72E0A3D38}" type="pres">
      <dgm:prSet presAssocID="{00484AD5-02CC-4F3D-BD49-48CA7E2B0348}" presName="spVertical3" presStyleCnt="0"/>
      <dgm:spPr/>
    </dgm:pt>
    <dgm:pt modelId="{B0D62E95-DAD0-4D07-B93D-0365F4664006}" type="pres">
      <dgm:prSet presAssocID="{FF8BECA7-B4A6-4F9D-8F68-F9DB709F2051}" presName="space" presStyleCnt="0"/>
      <dgm:spPr/>
    </dgm:pt>
    <dgm:pt modelId="{1F7539FA-0E5F-473F-9C33-ECBB45708FFE}" type="pres">
      <dgm:prSet presAssocID="{47417707-50CB-46BE-A280-41E77A7FCB86}" presName="linV" presStyleCnt="0"/>
      <dgm:spPr/>
    </dgm:pt>
    <dgm:pt modelId="{1FF5FAA2-537A-4D7F-A429-780D9B3E8F9B}" type="pres">
      <dgm:prSet presAssocID="{47417707-50CB-46BE-A280-41E77A7FCB86}" presName="spVertical1" presStyleCnt="0"/>
      <dgm:spPr/>
    </dgm:pt>
    <dgm:pt modelId="{299799E8-C6BA-4B4B-9991-6388F855A3DB}" type="pres">
      <dgm:prSet presAssocID="{47417707-50CB-46BE-A280-41E77A7FCB86}" presName="parTx" presStyleLbl="revTx" presStyleIdx="1" presStyleCnt="4" custScaleY="78694" custLinFactNeighborX="9128" custLinFactNeighborY="18590">
        <dgm:presLayoutVars>
          <dgm:chMax val="0"/>
          <dgm:chPref val="0"/>
          <dgm:bulletEnabled val="1"/>
        </dgm:presLayoutVars>
      </dgm:prSet>
      <dgm:spPr/>
      <dgm:t>
        <a:bodyPr/>
        <a:lstStyle/>
        <a:p>
          <a:endParaRPr lang="en-US"/>
        </a:p>
      </dgm:t>
    </dgm:pt>
    <dgm:pt modelId="{9D854BDD-D2BF-4973-87B6-4F157979B730}" type="pres">
      <dgm:prSet presAssocID="{47417707-50CB-46BE-A280-41E77A7FCB86}" presName="spVertical2" presStyleCnt="0"/>
      <dgm:spPr/>
    </dgm:pt>
    <dgm:pt modelId="{C6A6ACF1-71D2-450A-8FCF-40155E7B26D6}" type="pres">
      <dgm:prSet presAssocID="{47417707-50CB-46BE-A280-41E77A7FCB86}" presName="spVertical3" presStyleCnt="0"/>
      <dgm:spPr/>
    </dgm:pt>
    <dgm:pt modelId="{4141AE4B-D242-4B91-88B7-C7A1FC45A070}" type="pres">
      <dgm:prSet presAssocID="{142145B8-DB10-404B-9D1D-985D4F11EBBF}" presName="space" presStyleCnt="0"/>
      <dgm:spPr/>
    </dgm:pt>
    <dgm:pt modelId="{76681C58-043C-4037-8738-F6B43BF83A28}" type="pres">
      <dgm:prSet presAssocID="{8920C86A-B55E-4529-B21D-0A7BC8F2F369}" presName="linV" presStyleCnt="0"/>
      <dgm:spPr/>
    </dgm:pt>
    <dgm:pt modelId="{03DB8208-D951-436F-9032-49BFFAE3EEE0}" type="pres">
      <dgm:prSet presAssocID="{8920C86A-B55E-4529-B21D-0A7BC8F2F369}" presName="spVertical1" presStyleCnt="0"/>
      <dgm:spPr/>
    </dgm:pt>
    <dgm:pt modelId="{D97CB193-C903-499E-816C-2374C61515B0}" type="pres">
      <dgm:prSet presAssocID="{8920C86A-B55E-4529-B21D-0A7BC8F2F369}" presName="parTx" presStyleLbl="revTx" presStyleIdx="2" presStyleCnt="4" custLinFactNeighborX="-27958" custLinFactNeighborY="-13974">
        <dgm:presLayoutVars>
          <dgm:chMax val="0"/>
          <dgm:chPref val="0"/>
          <dgm:bulletEnabled val="1"/>
        </dgm:presLayoutVars>
      </dgm:prSet>
      <dgm:spPr/>
      <dgm:t>
        <a:bodyPr/>
        <a:lstStyle/>
        <a:p>
          <a:endParaRPr lang="en-US"/>
        </a:p>
      </dgm:t>
    </dgm:pt>
    <dgm:pt modelId="{0B6E6B60-B6E3-4C7C-B06F-1000E6254247}" type="pres">
      <dgm:prSet presAssocID="{8920C86A-B55E-4529-B21D-0A7BC8F2F369}" presName="spVertical2" presStyleCnt="0"/>
      <dgm:spPr/>
    </dgm:pt>
    <dgm:pt modelId="{E0AB4EBD-EA8E-4CA3-B4B2-B0ACD405EAED}" type="pres">
      <dgm:prSet presAssocID="{8920C86A-B55E-4529-B21D-0A7BC8F2F369}" presName="spVertical3" presStyleCnt="0"/>
      <dgm:spPr/>
    </dgm:pt>
    <dgm:pt modelId="{BDE25EE2-D341-4B9B-949E-C8CBE6311AC2}" type="pres">
      <dgm:prSet presAssocID="{EF534D67-B343-4FBC-B3BC-72C2FAF7DF8F}" presName="space" presStyleCnt="0"/>
      <dgm:spPr/>
    </dgm:pt>
    <dgm:pt modelId="{459C50A8-66E6-4830-9E67-2521D2F352EB}" type="pres">
      <dgm:prSet presAssocID="{27717003-76D5-410A-A781-637001A1D6FD}" presName="linV" presStyleCnt="0"/>
      <dgm:spPr/>
    </dgm:pt>
    <dgm:pt modelId="{FCE84C30-B7BC-43B4-B8A2-022B97F89078}" type="pres">
      <dgm:prSet presAssocID="{27717003-76D5-410A-A781-637001A1D6FD}" presName="spVertical1" presStyleCnt="0"/>
      <dgm:spPr/>
    </dgm:pt>
    <dgm:pt modelId="{6BA2EDD7-9D0D-437A-AF22-498A5DFA1EDD}" type="pres">
      <dgm:prSet presAssocID="{27717003-76D5-410A-A781-637001A1D6FD}" presName="parTx" presStyleLbl="revTx" presStyleIdx="3" presStyleCnt="4">
        <dgm:presLayoutVars>
          <dgm:chMax val="0"/>
          <dgm:chPref val="0"/>
          <dgm:bulletEnabled val="1"/>
        </dgm:presLayoutVars>
      </dgm:prSet>
      <dgm:spPr/>
      <dgm:t>
        <a:bodyPr/>
        <a:lstStyle/>
        <a:p>
          <a:endParaRPr lang="en-US"/>
        </a:p>
      </dgm:t>
    </dgm:pt>
    <dgm:pt modelId="{C55C4169-D6B3-4FA7-BCD3-75E685C7FE5D}" type="pres">
      <dgm:prSet presAssocID="{27717003-76D5-410A-A781-637001A1D6FD}" presName="spVertical2" presStyleCnt="0"/>
      <dgm:spPr/>
    </dgm:pt>
    <dgm:pt modelId="{09B66EA9-BC00-4E26-96EA-0EB4868141D9}" type="pres">
      <dgm:prSet presAssocID="{27717003-76D5-410A-A781-637001A1D6FD}" presName="spVertical3" presStyleCnt="0"/>
      <dgm:spPr/>
    </dgm:pt>
    <dgm:pt modelId="{E4B06B01-BA93-41D9-AC6B-C4537310FBF3}" type="pres">
      <dgm:prSet presAssocID="{43B1BCC8-B629-4D16-A425-CEE02854C7BF}" presName="padding2" presStyleCnt="0"/>
      <dgm:spPr/>
    </dgm:pt>
    <dgm:pt modelId="{DCEEBCCB-72A3-4334-8A69-500A6CC587D7}" type="pres">
      <dgm:prSet presAssocID="{43B1BCC8-B629-4D16-A425-CEE02854C7BF}" presName="negArrow" presStyleCnt="0"/>
      <dgm:spPr/>
    </dgm:pt>
    <dgm:pt modelId="{CD377927-9252-4C9D-9E38-F7CFB64B9698}" type="pres">
      <dgm:prSet presAssocID="{43B1BCC8-B629-4D16-A425-CEE02854C7BF}" presName="backgroundArrow" presStyleLbl="node1" presStyleIdx="0" presStyleCnt="1" custLinFactY="36940" custLinFactNeighborX="-49" custLinFactNeighborY="100000"/>
      <dgm:spPr/>
    </dgm:pt>
  </dgm:ptLst>
  <dgm:cxnLst>
    <dgm:cxn modelId="{09AD6AEF-422B-488A-86F8-311138E7052B}" type="presOf" srcId="{8920C86A-B55E-4529-B21D-0A7BC8F2F369}" destId="{D97CB193-C903-499E-816C-2374C61515B0}" srcOrd="0" destOrd="0" presId="urn:microsoft.com/office/officeart/2005/8/layout/hProcess3"/>
    <dgm:cxn modelId="{1CA01C73-16B0-47A0-8C50-AFBAE38DBDDD}" srcId="{43B1BCC8-B629-4D16-A425-CEE02854C7BF}" destId="{27717003-76D5-410A-A781-637001A1D6FD}" srcOrd="3" destOrd="0" parTransId="{C44388B6-ED4A-460F-A74B-FDD7EE40CB52}" sibTransId="{3C095A25-A799-4BDD-8C5C-7A1823283334}"/>
    <dgm:cxn modelId="{FAE8CEC7-0CE5-4DA3-BED1-5AD931EDBA72}" srcId="{43B1BCC8-B629-4D16-A425-CEE02854C7BF}" destId="{47417707-50CB-46BE-A280-41E77A7FCB86}" srcOrd="1" destOrd="0" parTransId="{8365D428-3B58-42FA-8A48-31A95BE59DEE}" sibTransId="{142145B8-DB10-404B-9D1D-985D4F11EBBF}"/>
    <dgm:cxn modelId="{3EBC8590-F624-4FFC-8361-819873C063FD}" type="presOf" srcId="{47417707-50CB-46BE-A280-41E77A7FCB86}" destId="{299799E8-C6BA-4B4B-9991-6388F855A3DB}" srcOrd="0" destOrd="0" presId="urn:microsoft.com/office/officeart/2005/8/layout/hProcess3"/>
    <dgm:cxn modelId="{C7F3C4CF-C20D-4B91-91C4-28E855430CBE}" srcId="{43B1BCC8-B629-4D16-A425-CEE02854C7BF}" destId="{8920C86A-B55E-4529-B21D-0A7BC8F2F369}" srcOrd="2" destOrd="0" parTransId="{06A562C8-4E83-4D42-BF4C-329BD618D6A7}" sibTransId="{EF534D67-B343-4FBC-B3BC-72C2FAF7DF8F}"/>
    <dgm:cxn modelId="{54A808CC-3EBF-4C1B-BCB6-B1BD82AC63A7}" type="presOf" srcId="{00484AD5-02CC-4F3D-BD49-48CA7E2B0348}" destId="{2C27D29C-51AB-4C38-B056-515AE35CE9ED}" srcOrd="0" destOrd="0" presId="urn:microsoft.com/office/officeart/2005/8/layout/hProcess3"/>
    <dgm:cxn modelId="{20AE97B4-8DAD-4F8B-B338-D49F05B38DD6}" type="presOf" srcId="{43B1BCC8-B629-4D16-A425-CEE02854C7BF}" destId="{59598D5B-B0C7-4F3E-84E3-F205FD54B60E}" srcOrd="0" destOrd="0" presId="urn:microsoft.com/office/officeart/2005/8/layout/hProcess3"/>
    <dgm:cxn modelId="{34081112-C90C-4C94-9EFA-488F73538EE4}" srcId="{43B1BCC8-B629-4D16-A425-CEE02854C7BF}" destId="{00484AD5-02CC-4F3D-BD49-48CA7E2B0348}" srcOrd="0" destOrd="0" parTransId="{E0221D75-8B20-46E9-BF7C-95A4E79898DD}" sibTransId="{FF8BECA7-B4A6-4F9D-8F68-F9DB709F2051}"/>
    <dgm:cxn modelId="{6DF7E6CF-9314-43EE-AED3-20C374D2DD90}" type="presOf" srcId="{27717003-76D5-410A-A781-637001A1D6FD}" destId="{6BA2EDD7-9D0D-437A-AF22-498A5DFA1EDD}" srcOrd="0" destOrd="0" presId="urn:microsoft.com/office/officeart/2005/8/layout/hProcess3"/>
    <dgm:cxn modelId="{6F6EC48B-136C-4BA4-AF12-CF833E3FC7C9}" type="presParOf" srcId="{59598D5B-B0C7-4F3E-84E3-F205FD54B60E}" destId="{039C9490-4F4D-4423-8470-1AAB9F2374E4}" srcOrd="0" destOrd="0" presId="urn:microsoft.com/office/officeart/2005/8/layout/hProcess3"/>
    <dgm:cxn modelId="{9A5D479E-06F1-4B98-8107-53363D8C5CD8}" type="presParOf" srcId="{59598D5B-B0C7-4F3E-84E3-F205FD54B60E}" destId="{58AF9F0C-FCB4-4BC3-B212-8736C8A66AB9}" srcOrd="1" destOrd="0" presId="urn:microsoft.com/office/officeart/2005/8/layout/hProcess3"/>
    <dgm:cxn modelId="{E41406FC-C398-43BE-A52E-E5F73F3DF481}" type="presParOf" srcId="{58AF9F0C-FCB4-4BC3-B212-8736C8A66AB9}" destId="{6CF32E0E-50AF-4EB7-B4C7-4B4E54DA51A6}" srcOrd="0" destOrd="0" presId="urn:microsoft.com/office/officeart/2005/8/layout/hProcess3"/>
    <dgm:cxn modelId="{3DC1B725-FED6-4DD4-BE52-9F2005498985}" type="presParOf" srcId="{58AF9F0C-FCB4-4BC3-B212-8736C8A66AB9}" destId="{0C9326AE-920F-438F-9312-871B6B5B17FD}" srcOrd="1" destOrd="0" presId="urn:microsoft.com/office/officeart/2005/8/layout/hProcess3"/>
    <dgm:cxn modelId="{55F0F248-0921-4F95-B101-383F7F69EAE2}" type="presParOf" srcId="{0C9326AE-920F-438F-9312-871B6B5B17FD}" destId="{2F69C474-5613-4458-98EF-E9B6C1CC53DB}" srcOrd="0" destOrd="0" presId="urn:microsoft.com/office/officeart/2005/8/layout/hProcess3"/>
    <dgm:cxn modelId="{871EBC76-9755-4A5E-BB94-09BA24CE72AE}" type="presParOf" srcId="{0C9326AE-920F-438F-9312-871B6B5B17FD}" destId="{2C27D29C-51AB-4C38-B056-515AE35CE9ED}" srcOrd="1" destOrd="0" presId="urn:microsoft.com/office/officeart/2005/8/layout/hProcess3"/>
    <dgm:cxn modelId="{BCFFB538-8CCB-4396-822B-E38C3364B826}" type="presParOf" srcId="{0C9326AE-920F-438F-9312-871B6B5B17FD}" destId="{08F6265E-33CE-4720-8430-49A6F5BD9973}" srcOrd="2" destOrd="0" presId="urn:microsoft.com/office/officeart/2005/8/layout/hProcess3"/>
    <dgm:cxn modelId="{8A4AE494-75E8-4F8F-8A66-692336BEF184}" type="presParOf" srcId="{0C9326AE-920F-438F-9312-871B6B5B17FD}" destId="{395DED91-6BCD-4767-8FE6-36F72E0A3D38}" srcOrd="3" destOrd="0" presId="urn:microsoft.com/office/officeart/2005/8/layout/hProcess3"/>
    <dgm:cxn modelId="{E2A1D3A1-E0D6-4FFE-869B-6DDAE35B9714}" type="presParOf" srcId="{58AF9F0C-FCB4-4BC3-B212-8736C8A66AB9}" destId="{B0D62E95-DAD0-4D07-B93D-0365F4664006}" srcOrd="2" destOrd="0" presId="urn:microsoft.com/office/officeart/2005/8/layout/hProcess3"/>
    <dgm:cxn modelId="{F8E6E6C8-7482-44A3-B71A-01D85B5318B8}" type="presParOf" srcId="{58AF9F0C-FCB4-4BC3-B212-8736C8A66AB9}" destId="{1F7539FA-0E5F-473F-9C33-ECBB45708FFE}" srcOrd="3" destOrd="0" presId="urn:microsoft.com/office/officeart/2005/8/layout/hProcess3"/>
    <dgm:cxn modelId="{A1BB46E6-4321-49CD-890D-70C5F6514EB9}" type="presParOf" srcId="{1F7539FA-0E5F-473F-9C33-ECBB45708FFE}" destId="{1FF5FAA2-537A-4D7F-A429-780D9B3E8F9B}" srcOrd="0" destOrd="0" presId="urn:microsoft.com/office/officeart/2005/8/layout/hProcess3"/>
    <dgm:cxn modelId="{DC9D4271-BD00-4805-9645-A220A51184F4}" type="presParOf" srcId="{1F7539FA-0E5F-473F-9C33-ECBB45708FFE}" destId="{299799E8-C6BA-4B4B-9991-6388F855A3DB}" srcOrd="1" destOrd="0" presId="urn:microsoft.com/office/officeart/2005/8/layout/hProcess3"/>
    <dgm:cxn modelId="{A335C2B5-B037-49FA-94C7-0C7F6B6C3851}" type="presParOf" srcId="{1F7539FA-0E5F-473F-9C33-ECBB45708FFE}" destId="{9D854BDD-D2BF-4973-87B6-4F157979B730}" srcOrd="2" destOrd="0" presId="urn:microsoft.com/office/officeart/2005/8/layout/hProcess3"/>
    <dgm:cxn modelId="{B0B1094E-C258-4C25-9090-6B7E32601C33}" type="presParOf" srcId="{1F7539FA-0E5F-473F-9C33-ECBB45708FFE}" destId="{C6A6ACF1-71D2-450A-8FCF-40155E7B26D6}" srcOrd="3" destOrd="0" presId="urn:microsoft.com/office/officeart/2005/8/layout/hProcess3"/>
    <dgm:cxn modelId="{EC6F419D-5625-4BFA-A894-290590D4DD46}" type="presParOf" srcId="{58AF9F0C-FCB4-4BC3-B212-8736C8A66AB9}" destId="{4141AE4B-D242-4B91-88B7-C7A1FC45A070}" srcOrd="4" destOrd="0" presId="urn:microsoft.com/office/officeart/2005/8/layout/hProcess3"/>
    <dgm:cxn modelId="{F48D6CA4-3ACF-461D-9BBF-F9B7AFF79267}" type="presParOf" srcId="{58AF9F0C-FCB4-4BC3-B212-8736C8A66AB9}" destId="{76681C58-043C-4037-8738-F6B43BF83A28}" srcOrd="5" destOrd="0" presId="urn:microsoft.com/office/officeart/2005/8/layout/hProcess3"/>
    <dgm:cxn modelId="{9DAD1062-45C2-4F86-807A-A24D95BD9EE5}" type="presParOf" srcId="{76681C58-043C-4037-8738-F6B43BF83A28}" destId="{03DB8208-D951-436F-9032-49BFFAE3EEE0}" srcOrd="0" destOrd="0" presId="urn:microsoft.com/office/officeart/2005/8/layout/hProcess3"/>
    <dgm:cxn modelId="{E165EB9D-F205-43EB-9F32-3488E197F197}" type="presParOf" srcId="{76681C58-043C-4037-8738-F6B43BF83A28}" destId="{D97CB193-C903-499E-816C-2374C61515B0}" srcOrd="1" destOrd="0" presId="urn:microsoft.com/office/officeart/2005/8/layout/hProcess3"/>
    <dgm:cxn modelId="{CC584C30-B07B-4EFF-8213-0639C7FEC1C7}" type="presParOf" srcId="{76681C58-043C-4037-8738-F6B43BF83A28}" destId="{0B6E6B60-B6E3-4C7C-B06F-1000E6254247}" srcOrd="2" destOrd="0" presId="urn:microsoft.com/office/officeart/2005/8/layout/hProcess3"/>
    <dgm:cxn modelId="{B4BA37A8-1EED-462E-BE10-7BE17D43BDB7}" type="presParOf" srcId="{76681C58-043C-4037-8738-F6B43BF83A28}" destId="{E0AB4EBD-EA8E-4CA3-B4B2-B0ACD405EAED}" srcOrd="3" destOrd="0" presId="urn:microsoft.com/office/officeart/2005/8/layout/hProcess3"/>
    <dgm:cxn modelId="{479587B8-A3DC-40FE-96C6-07B75C1DBC6D}" type="presParOf" srcId="{58AF9F0C-FCB4-4BC3-B212-8736C8A66AB9}" destId="{BDE25EE2-D341-4B9B-949E-C8CBE6311AC2}" srcOrd="6" destOrd="0" presId="urn:microsoft.com/office/officeart/2005/8/layout/hProcess3"/>
    <dgm:cxn modelId="{D437FCED-5B38-4399-A9F3-9173F27D7993}" type="presParOf" srcId="{58AF9F0C-FCB4-4BC3-B212-8736C8A66AB9}" destId="{459C50A8-66E6-4830-9E67-2521D2F352EB}" srcOrd="7" destOrd="0" presId="urn:microsoft.com/office/officeart/2005/8/layout/hProcess3"/>
    <dgm:cxn modelId="{7C351B30-6D8D-4FFD-B772-F085EF845C72}" type="presParOf" srcId="{459C50A8-66E6-4830-9E67-2521D2F352EB}" destId="{FCE84C30-B7BC-43B4-B8A2-022B97F89078}" srcOrd="0" destOrd="0" presId="urn:microsoft.com/office/officeart/2005/8/layout/hProcess3"/>
    <dgm:cxn modelId="{58B1E509-33B9-468E-8E06-1E55DD5789FE}" type="presParOf" srcId="{459C50A8-66E6-4830-9E67-2521D2F352EB}" destId="{6BA2EDD7-9D0D-437A-AF22-498A5DFA1EDD}" srcOrd="1" destOrd="0" presId="urn:microsoft.com/office/officeart/2005/8/layout/hProcess3"/>
    <dgm:cxn modelId="{3E4B1701-AA6B-4368-BE7E-BE0CDDD54818}" type="presParOf" srcId="{459C50A8-66E6-4830-9E67-2521D2F352EB}" destId="{C55C4169-D6B3-4FA7-BCD3-75E685C7FE5D}" srcOrd="2" destOrd="0" presId="urn:microsoft.com/office/officeart/2005/8/layout/hProcess3"/>
    <dgm:cxn modelId="{F9F732BB-19AF-4C56-91C1-D83F43E11994}" type="presParOf" srcId="{459C50A8-66E6-4830-9E67-2521D2F352EB}" destId="{09B66EA9-BC00-4E26-96EA-0EB4868141D9}" srcOrd="3" destOrd="0" presId="urn:microsoft.com/office/officeart/2005/8/layout/hProcess3"/>
    <dgm:cxn modelId="{8464D6B0-14AB-4A83-B576-12C0AF98A495}" type="presParOf" srcId="{58AF9F0C-FCB4-4BC3-B212-8736C8A66AB9}" destId="{E4B06B01-BA93-41D9-AC6B-C4537310FBF3}" srcOrd="8" destOrd="0" presId="urn:microsoft.com/office/officeart/2005/8/layout/hProcess3"/>
    <dgm:cxn modelId="{A23D5ABC-EB94-433E-B15D-9829AEDE6845}" type="presParOf" srcId="{58AF9F0C-FCB4-4BC3-B212-8736C8A66AB9}" destId="{DCEEBCCB-72A3-4334-8A69-500A6CC587D7}" srcOrd="9" destOrd="0" presId="urn:microsoft.com/office/officeart/2005/8/layout/hProcess3"/>
    <dgm:cxn modelId="{0D7CC950-53FC-4428-BFF2-8125D5D5EB10}" type="presParOf" srcId="{58AF9F0C-FCB4-4BC3-B212-8736C8A66AB9}" destId="{CD377927-9252-4C9D-9E38-F7CFB64B9698}" srcOrd="10"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49FAD1A-3F5B-403C-97AA-088BF8131834}" type="doc">
      <dgm:prSet loTypeId="urn:microsoft.com/office/officeart/2005/8/layout/chevron1" loCatId="process" qsTypeId="urn:microsoft.com/office/officeart/2005/8/quickstyle/simple1" qsCatId="simple" csTypeId="urn:microsoft.com/office/officeart/2005/8/colors/accent1_1" csCatId="accent1" phldr="1"/>
      <dgm:spPr/>
    </dgm:pt>
    <dgm:pt modelId="{C7A7FFC0-31B4-472D-8260-5ED9DA89020C}">
      <dgm:prSet phldrT="[Text]" custT="1"/>
      <dgm:spPr/>
      <dgm:t>
        <a:bodyPr/>
        <a:lstStyle/>
        <a:p>
          <a:r>
            <a:rPr lang="ar-KW" sz="2000" dirty="0" smtClean="0"/>
            <a:t>لوحة الشراء الاجباري</a:t>
          </a:r>
          <a:endParaRPr lang="en-US" sz="2000" dirty="0"/>
        </a:p>
        <a:p>
          <a:r>
            <a:rPr lang="en-US" sz="2000" dirty="0"/>
            <a:t>T+1 to T+3</a:t>
          </a:r>
        </a:p>
      </dgm:t>
    </dgm:pt>
    <dgm:pt modelId="{5860CE0F-C63A-4542-A96E-FD9B122B1F07}" type="parTrans" cxnId="{6DC38B27-84B8-4368-BC71-52362035A336}">
      <dgm:prSet/>
      <dgm:spPr/>
      <dgm:t>
        <a:bodyPr/>
        <a:lstStyle/>
        <a:p>
          <a:endParaRPr lang="en-US"/>
        </a:p>
      </dgm:t>
    </dgm:pt>
    <dgm:pt modelId="{7158DC07-0A01-49EE-9D71-D3B74E24FE73}" type="sibTrans" cxnId="{6DC38B27-84B8-4368-BC71-52362035A336}">
      <dgm:prSet/>
      <dgm:spPr/>
      <dgm:t>
        <a:bodyPr/>
        <a:lstStyle/>
        <a:p>
          <a:endParaRPr lang="en-US"/>
        </a:p>
      </dgm:t>
    </dgm:pt>
    <dgm:pt modelId="{A39A4554-AA95-4CE5-A893-8861693AB162}">
      <dgm:prSet phldrT="[Text]" custT="1"/>
      <dgm:spPr/>
      <dgm:t>
        <a:bodyPr/>
        <a:lstStyle/>
        <a:p>
          <a:r>
            <a:rPr lang="ar-KW" sz="2000" dirty="0" smtClean="0"/>
            <a:t>التمديد</a:t>
          </a:r>
          <a:endParaRPr lang="en-US" sz="2000" dirty="0"/>
        </a:p>
        <a:p>
          <a:r>
            <a:rPr lang="en-US" sz="2000" dirty="0"/>
            <a:t>T+4</a:t>
          </a:r>
          <a:r>
            <a:rPr lang="en-US" sz="3200" dirty="0"/>
            <a:t> </a:t>
          </a:r>
        </a:p>
      </dgm:t>
    </dgm:pt>
    <dgm:pt modelId="{9FB30028-55EC-468A-ADCF-0DBC7FF8ECB3}" type="parTrans" cxnId="{EDA3E74D-CDB0-473A-A658-E18A52D319FC}">
      <dgm:prSet/>
      <dgm:spPr/>
      <dgm:t>
        <a:bodyPr/>
        <a:lstStyle/>
        <a:p>
          <a:endParaRPr lang="en-US"/>
        </a:p>
      </dgm:t>
    </dgm:pt>
    <dgm:pt modelId="{DE6ADA09-09CA-47AA-AB92-CB9C6C3F94E6}" type="sibTrans" cxnId="{EDA3E74D-CDB0-473A-A658-E18A52D319FC}">
      <dgm:prSet/>
      <dgm:spPr/>
      <dgm:t>
        <a:bodyPr/>
        <a:lstStyle/>
        <a:p>
          <a:endParaRPr lang="en-US"/>
        </a:p>
      </dgm:t>
    </dgm:pt>
    <dgm:pt modelId="{B84C3D24-70F5-44DA-B3A6-E43948CCC278}">
      <dgm:prSet phldrT="[Text]" custT="1"/>
      <dgm:spPr/>
      <dgm:t>
        <a:bodyPr/>
        <a:lstStyle/>
        <a:p>
          <a:pPr algn="ctr" rtl="1"/>
          <a:r>
            <a:rPr lang="ar-KW" sz="2000" dirty="0" smtClean="0"/>
            <a:t>الانهاء الاجباري للصفقة بشكل نقدي</a:t>
          </a:r>
          <a:endParaRPr lang="en-US" sz="2000" dirty="0"/>
        </a:p>
        <a:p>
          <a:pPr algn="ctr"/>
          <a:r>
            <a:rPr lang="en-US" sz="2000" dirty="0"/>
            <a:t>T+5</a:t>
          </a:r>
        </a:p>
      </dgm:t>
    </dgm:pt>
    <dgm:pt modelId="{0DBEFA36-564B-4099-9846-B43B1C1F41D2}" type="parTrans" cxnId="{D3884D8E-EA05-4F5B-BA83-B0406080B37C}">
      <dgm:prSet/>
      <dgm:spPr/>
      <dgm:t>
        <a:bodyPr/>
        <a:lstStyle/>
        <a:p>
          <a:endParaRPr lang="en-US"/>
        </a:p>
      </dgm:t>
    </dgm:pt>
    <dgm:pt modelId="{6D2A5656-EDD1-4367-8597-690586EF65CA}" type="sibTrans" cxnId="{D3884D8E-EA05-4F5B-BA83-B0406080B37C}">
      <dgm:prSet/>
      <dgm:spPr/>
      <dgm:t>
        <a:bodyPr/>
        <a:lstStyle/>
        <a:p>
          <a:endParaRPr lang="en-US"/>
        </a:p>
      </dgm:t>
    </dgm:pt>
    <dgm:pt modelId="{8A65E8D0-631B-4773-A64B-7DD5128957DA}" type="pres">
      <dgm:prSet presAssocID="{149FAD1A-3F5B-403C-97AA-088BF8131834}" presName="Name0" presStyleCnt="0">
        <dgm:presLayoutVars>
          <dgm:dir val="rev"/>
          <dgm:animLvl val="lvl"/>
          <dgm:resizeHandles val="exact"/>
        </dgm:presLayoutVars>
      </dgm:prSet>
      <dgm:spPr/>
    </dgm:pt>
    <dgm:pt modelId="{A5F262A3-1EF9-4E32-B972-461CE3711AD9}" type="pres">
      <dgm:prSet presAssocID="{C7A7FFC0-31B4-472D-8260-5ED9DA89020C}" presName="parTxOnly" presStyleLbl="node1" presStyleIdx="0" presStyleCnt="3">
        <dgm:presLayoutVars>
          <dgm:chMax val="0"/>
          <dgm:chPref val="0"/>
          <dgm:bulletEnabled val="1"/>
        </dgm:presLayoutVars>
      </dgm:prSet>
      <dgm:spPr/>
      <dgm:t>
        <a:bodyPr/>
        <a:lstStyle/>
        <a:p>
          <a:endParaRPr lang="en-US"/>
        </a:p>
      </dgm:t>
    </dgm:pt>
    <dgm:pt modelId="{2CC48660-CEB8-4103-84D5-3D06F645D647}" type="pres">
      <dgm:prSet presAssocID="{7158DC07-0A01-49EE-9D71-D3B74E24FE73}" presName="parTxOnlySpace" presStyleCnt="0"/>
      <dgm:spPr/>
    </dgm:pt>
    <dgm:pt modelId="{B468D403-AE4E-4D37-89DB-A8901F36D815}" type="pres">
      <dgm:prSet presAssocID="{A39A4554-AA95-4CE5-A893-8861693AB162}" presName="parTxOnly" presStyleLbl="node1" presStyleIdx="1" presStyleCnt="3" custScaleY="99235">
        <dgm:presLayoutVars>
          <dgm:chMax val="0"/>
          <dgm:chPref val="0"/>
          <dgm:bulletEnabled val="1"/>
        </dgm:presLayoutVars>
      </dgm:prSet>
      <dgm:spPr/>
      <dgm:t>
        <a:bodyPr/>
        <a:lstStyle/>
        <a:p>
          <a:endParaRPr lang="en-US"/>
        </a:p>
      </dgm:t>
    </dgm:pt>
    <dgm:pt modelId="{1BFC850D-4B35-4EEA-822E-9C4DA3BB3A81}" type="pres">
      <dgm:prSet presAssocID="{DE6ADA09-09CA-47AA-AB92-CB9C6C3F94E6}" presName="parTxOnlySpace" presStyleCnt="0"/>
      <dgm:spPr/>
    </dgm:pt>
    <dgm:pt modelId="{ACB971F3-9940-4B40-88E9-B6E6989E975F}" type="pres">
      <dgm:prSet presAssocID="{B84C3D24-70F5-44DA-B3A6-E43948CCC278}" presName="parTxOnly" presStyleLbl="node1" presStyleIdx="2" presStyleCnt="3" custScaleX="116324">
        <dgm:presLayoutVars>
          <dgm:chMax val="0"/>
          <dgm:chPref val="0"/>
          <dgm:bulletEnabled val="1"/>
        </dgm:presLayoutVars>
      </dgm:prSet>
      <dgm:spPr/>
      <dgm:t>
        <a:bodyPr/>
        <a:lstStyle/>
        <a:p>
          <a:endParaRPr lang="en-US"/>
        </a:p>
      </dgm:t>
    </dgm:pt>
  </dgm:ptLst>
  <dgm:cxnLst>
    <dgm:cxn modelId="{6B298B5F-9784-4FF4-9AC4-38357DF7112A}" type="presOf" srcId="{A39A4554-AA95-4CE5-A893-8861693AB162}" destId="{B468D403-AE4E-4D37-89DB-A8901F36D815}" srcOrd="0" destOrd="0" presId="urn:microsoft.com/office/officeart/2005/8/layout/chevron1"/>
    <dgm:cxn modelId="{AA76C80D-89E1-40F3-99E2-B500ECB73AC6}" type="presOf" srcId="{149FAD1A-3F5B-403C-97AA-088BF8131834}" destId="{8A65E8D0-631B-4773-A64B-7DD5128957DA}" srcOrd="0" destOrd="0" presId="urn:microsoft.com/office/officeart/2005/8/layout/chevron1"/>
    <dgm:cxn modelId="{6DC38B27-84B8-4368-BC71-52362035A336}" srcId="{149FAD1A-3F5B-403C-97AA-088BF8131834}" destId="{C7A7FFC0-31B4-472D-8260-5ED9DA89020C}" srcOrd="0" destOrd="0" parTransId="{5860CE0F-C63A-4542-A96E-FD9B122B1F07}" sibTransId="{7158DC07-0A01-49EE-9D71-D3B74E24FE73}"/>
    <dgm:cxn modelId="{D3884D8E-EA05-4F5B-BA83-B0406080B37C}" srcId="{149FAD1A-3F5B-403C-97AA-088BF8131834}" destId="{B84C3D24-70F5-44DA-B3A6-E43948CCC278}" srcOrd="2" destOrd="0" parTransId="{0DBEFA36-564B-4099-9846-B43B1C1F41D2}" sibTransId="{6D2A5656-EDD1-4367-8597-690586EF65CA}"/>
    <dgm:cxn modelId="{EDA3E74D-CDB0-473A-A658-E18A52D319FC}" srcId="{149FAD1A-3F5B-403C-97AA-088BF8131834}" destId="{A39A4554-AA95-4CE5-A893-8861693AB162}" srcOrd="1" destOrd="0" parTransId="{9FB30028-55EC-468A-ADCF-0DBC7FF8ECB3}" sibTransId="{DE6ADA09-09CA-47AA-AB92-CB9C6C3F94E6}"/>
    <dgm:cxn modelId="{A84B1D90-25D2-4CA8-91FC-350BE09C07C7}" type="presOf" srcId="{C7A7FFC0-31B4-472D-8260-5ED9DA89020C}" destId="{A5F262A3-1EF9-4E32-B972-461CE3711AD9}" srcOrd="0" destOrd="0" presId="urn:microsoft.com/office/officeart/2005/8/layout/chevron1"/>
    <dgm:cxn modelId="{5F86FE21-4A6D-4871-BCCD-786E98192B64}" type="presOf" srcId="{B84C3D24-70F5-44DA-B3A6-E43948CCC278}" destId="{ACB971F3-9940-4B40-88E9-B6E6989E975F}" srcOrd="0" destOrd="0" presId="urn:microsoft.com/office/officeart/2005/8/layout/chevron1"/>
    <dgm:cxn modelId="{64485339-77C9-409D-BFAA-BB8706DFE851}" type="presParOf" srcId="{8A65E8D0-631B-4773-A64B-7DD5128957DA}" destId="{A5F262A3-1EF9-4E32-B972-461CE3711AD9}" srcOrd="0" destOrd="0" presId="urn:microsoft.com/office/officeart/2005/8/layout/chevron1"/>
    <dgm:cxn modelId="{74F13B79-3C21-4E5A-BD65-48B9B302962D}" type="presParOf" srcId="{8A65E8D0-631B-4773-A64B-7DD5128957DA}" destId="{2CC48660-CEB8-4103-84D5-3D06F645D647}" srcOrd="1" destOrd="0" presId="urn:microsoft.com/office/officeart/2005/8/layout/chevron1"/>
    <dgm:cxn modelId="{36DE87A4-FF23-4CE0-B848-FB8A7B7F7BC1}" type="presParOf" srcId="{8A65E8D0-631B-4773-A64B-7DD5128957DA}" destId="{B468D403-AE4E-4D37-89DB-A8901F36D815}" srcOrd="2" destOrd="0" presId="urn:microsoft.com/office/officeart/2005/8/layout/chevron1"/>
    <dgm:cxn modelId="{8F77C93C-1ACF-4C01-A6CF-359DD15CC2C5}" type="presParOf" srcId="{8A65E8D0-631B-4773-A64B-7DD5128957DA}" destId="{1BFC850D-4B35-4EEA-822E-9C4DA3BB3A81}" srcOrd="3" destOrd="0" presId="urn:microsoft.com/office/officeart/2005/8/layout/chevron1"/>
    <dgm:cxn modelId="{0A75AF28-E677-4896-ABE6-4EFB04CC6C87}" type="presParOf" srcId="{8A65E8D0-631B-4773-A64B-7DD5128957DA}" destId="{ACB971F3-9940-4B40-88E9-B6E6989E975F}" srcOrd="4"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EC656BD-FA01-4057-8E92-A6DD7F6B4411}" type="doc">
      <dgm:prSet loTypeId="urn:microsoft.com/office/officeart/2008/layout/VerticalCircleList" loCatId="list" qsTypeId="urn:microsoft.com/office/officeart/2005/8/quickstyle/simple3" qsCatId="simple" csTypeId="urn:microsoft.com/office/officeart/2005/8/colors/accent1_2" csCatId="accent1" phldr="1"/>
      <dgm:spPr/>
      <dgm:t>
        <a:bodyPr/>
        <a:lstStyle/>
        <a:p>
          <a:endParaRPr lang="en-US"/>
        </a:p>
      </dgm:t>
    </dgm:pt>
    <dgm:pt modelId="{05551C00-1D20-46EB-89DF-596C77BD3BB5}">
      <dgm:prSet phldrT="[Text]" custT="1"/>
      <dgm:spPr/>
      <dgm:t>
        <a:bodyPr/>
        <a:lstStyle/>
        <a:p>
          <a:pPr algn="r" rtl="1"/>
          <a:endParaRPr lang="ar-KW" sz="2800" dirty="0" smtClean="0"/>
        </a:p>
        <a:p>
          <a:pPr algn="r" rtl="1"/>
          <a:endParaRPr lang="en-US" sz="2800" dirty="0"/>
        </a:p>
      </dgm:t>
    </dgm:pt>
    <dgm:pt modelId="{42C7F435-0D35-4827-AF4F-3F7ED95F36F1}" type="parTrans" cxnId="{1FD6FFD5-C9B9-4605-BE88-D6B390ED0DA8}">
      <dgm:prSet/>
      <dgm:spPr/>
      <dgm:t>
        <a:bodyPr/>
        <a:lstStyle/>
        <a:p>
          <a:endParaRPr lang="en-US"/>
        </a:p>
      </dgm:t>
    </dgm:pt>
    <dgm:pt modelId="{7126D1AC-9D0A-48CA-8EC4-52987B76BA16}" type="sibTrans" cxnId="{1FD6FFD5-C9B9-4605-BE88-D6B390ED0DA8}">
      <dgm:prSet/>
      <dgm:spPr/>
      <dgm:t>
        <a:bodyPr/>
        <a:lstStyle/>
        <a:p>
          <a:endParaRPr lang="en-US"/>
        </a:p>
      </dgm:t>
    </dgm:pt>
    <dgm:pt modelId="{10F28243-6B69-4064-B001-00234EBAF072}">
      <dgm:prSet phldrT="[Text]" custT="1"/>
      <dgm:spPr/>
      <dgm:t>
        <a:bodyPr/>
        <a:lstStyle/>
        <a:p>
          <a:pPr algn="r" rtl="1"/>
          <a:r>
            <a:rPr lang="ar-KW" sz="2800" b="0" dirty="0" smtClean="0"/>
            <a:t>          </a:t>
          </a:r>
          <a:r>
            <a:rPr lang="ar-KW" sz="2400" b="0" dirty="0" smtClean="0"/>
            <a:t>الاجراءات الآلية المباشرة (دون تدخل يدوي)</a:t>
          </a:r>
          <a:r>
            <a:rPr lang="en-US" sz="2400" b="0" dirty="0" smtClean="0"/>
            <a:t> STP     </a:t>
          </a:r>
          <a:endParaRPr lang="ar-KW" sz="2400" b="0" dirty="0" smtClean="0"/>
        </a:p>
        <a:p>
          <a:pPr algn="r" rtl="1"/>
          <a:r>
            <a:rPr lang="ar-KW" sz="2000" b="0" dirty="0" smtClean="0"/>
            <a:t>              </a:t>
          </a:r>
          <a:r>
            <a:rPr lang="ar-KW" sz="2400" b="0" dirty="0" smtClean="0"/>
            <a:t>الحسابات الفرعية</a:t>
          </a:r>
          <a:r>
            <a:rPr lang="en-US" sz="2400" b="0" dirty="0" smtClean="0"/>
            <a:t> </a:t>
          </a:r>
          <a:r>
            <a:rPr lang="ar-KW" sz="2400" b="0" dirty="0" smtClean="0"/>
            <a:t>   </a:t>
          </a:r>
          <a:r>
            <a:rPr lang="en-US" sz="2400" b="0" dirty="0" smtClean="0"/>
            <a:t>          </a:t>
          </a:r>
          <a:r>
            <a:rPr lang="ar-KW" sz="2400" b="0" dirty="0" smtClean="0"/>
            <a:t>  </a:t>
          </a:r>
          <a:r>
            <a:rPr lang="en-US" sz="2400" b="0" dirty="0" smtClean="0"/>
            <a:t>SUB ACCOUNTS</a:t>
          </a:r>
          <a:endParaRPr lang="en-US" sz="2400" b="0" dirty="0"/>
        </a:p>
      </dgm:t>
    </dgm:pt>
    <dgm:pt modelId="{ABE1615F-0F94-462A-BF72-247D0AF61C45}" type="sibTrans" cxnId="{8729651B-F0A5-4D0A-817C-3A8BABE1E1C4}">
      <dgm:prSet/>
      <dgm:spPr/>
      <dgm:t>
        <a:bodyPr/>
        <a:lstStyle/>
        <a:p>
          <a:endParaRPr lang="en-US"/>
        </a:p>
      </dgm:t>
    </dgm:pt>
    <dgm:pt modelId="{7EBD2154-83A6-4355-8ACA-6FB679157F33}" type="parTrans" cxnId="{8729651B-F0A5-4D0A-817C-3A8BABE1E1C4}">
      <dgm:prSet/>
      <dgm:spPr/>
      <dgm:t>
        <a:bodyPr/>
        <a:lstStyle/>
        <a:p>
          <a:endParaRPr lang="en-US"/>
        </a:p>
      </dgm:t>
    </dgm:pt>
    <dgm:pt modelId="{2E68BD76-C3A0-48F8-9DC8-44804A6E42E1}" type="pres">
      <dgm:prSet presAssocID="{EEC656BD-FA01-4057-8E92-A6DD7F6B4411}" presName="Name0" presStyleCnt="0">
        <dgm:presLayoutVars>
          <dgm:dir/>
        </dgm:presLayoutVars>
      </dgm:prSet>
      <dgm:spPr/>
      <dgm:t>
        <a:bodyPr/>
        <a:lstStyle/>
        <a:p>
          <a:endParaRPr lang="en-US"/>
        </a:p>
      </dgm:t>
    </dgm:pt>
    <dgm:pt modelId="{42741B14-03F3-4D5F-8DDE-DB143AC9715B}" type="pres">
      <dgm:prSet presAssocID="{10F28243-6B69-4064-B001-00234EBAF072}" presName="noChildren" presStyleCnt="0"/>
      <dgm:spPr/>
      <dgm:t>
        <a:bodyPr/>
        <a:lstStyle/>
        <a:p>
          <a:endParaRPr lang="en-US"/>
        </a:p>
      </dgm:t>
    </dgm:pt>
    <dgm:pt modelId="{7F959303-CF11-45FE-B857-3C2F57C5533C}" type="pres">
      <dgm:prSet presAssocID="{10F28243-6B69-4064-B001-00234EBAF072}" presName="gap" presStyleCnt="0"/>
      <dgm:spPr/>
      <dgm:t>
        <a:bodyPr/>
        <a:lstStyle/>
        <a:p>
          <a:endParaRPr lang="en-US"/>
        </a:p>
      </dgm:t>
    </dgm:pt>
    <dgm:pt modelId="{3CD0BA72-95CF-4FDD-A90C-BA3891AB96C2}" type="pres">
      <dgm:prSet presAssocID="{10F28243-6B69-4064-B001-00234EBAF072}" presName="medCircle2" presStyleLbl="vennNode1" presStyleIdx="0" presStyleCnt="2" custScaleX="46937" custScaleY="46937" custLinFactX="200000" custLinFactNeighborX="287761" custLinFactNeighborY="-24331"/>
      <dgm:spPr/>
      <dgm:t>
        <a:bodyPr/>
        <a:lstStyle/>
        <a:p>
          <a:endParaRPr lang="en-US"/>
        </a:p>
      </dgm:t>
    </dgm:pt>
    <dgm:pt modelId="{E74FEFE8-E7AE-42B0-8597-64A0DF9451CB}" type="pres">
      <dgm:prSet presAssocID="{10F28243-6B69-4064-B001-00234EBAF072}" presName="txLvlOnly1" presStyleLbl="revTx" presStyleIdx="0" presStyleCnt="2" custScaleX="92166" custScaleY="111355"/>
      <dgm:spPr/>
      <dgm:t>
        <a:bodyPr/>
        <a:lstStyle/>
        <a:p>
          <a:endParaRPr lang="en-US"/>
        </a:p>
      </dgm:t>
    </dgm:pt>
    <dgm:pt modelId="{78ABAA3D-C79B-4AC3-910D-C3882C1275FE}" type="pres">
      <dgm:prSet presAssocID="{05551C00-1D20-46EB-89DF-596C77BD3BB5}" presName="noChildren" presStyleCnt="0"/>
      <dgm:spPr/>
      <dgm:t>
        <a:bodyPr/>
        <a:lstStyle/>
        <a:p>
          <a:endParaRPr lang="en-US"/>
        </a:p>
      </dgm:t>
    </dgm:pt>
    <dgm:pt modelId="{82D0ADC3-8DB6-4C9F-8F96-8BD074F891EE}" type="pres">
      <dgm:prSet presAssocID="{05551C00-1D20-46EB-89DF-596C77BD3BB5}" presName="gap" presStyleCnt="0"/>
      <dgm:spPr/>
      <dgm:t>
        <a:bodyPr/>
        <a:lstStyle/>
        <a:p>
          <a:endParaRPr lang="en-US"/>
        </a:p>
      </dgm:t>
    </dgm:pt>
    <dgm:pt modelId="{FFD5B5E5-BDE6-4BD0-9720-1A43D65308B6}" type="pres">
      <dgm:prSet presAssocID="{05551C00-1D20-46EB-89DF-596C77BD3BB5}" presName="medCircle2" presStyleLbl="vennNode1" presStyleIdx="1" presStyleCnt="2" custScaleX="49042" custScaleY="48313" custLinFactX="219410" custLinFactY="-16438" custLinFactNeighborX="300000" custLinFactNeighborY="-100000"/>
      <dgm:spPr>
        <a:blipFill rotWithShape="0">
          <a:blip xmlns:r="http://schemas.openxmlformats.org/officeDocument/2006/relationships" r:embed="rId1"/>
          <a:stretch>
            <a:fillRect/>
          </a:stretch>
        </a:blipFill>
      </dgm:spPr>
      <dgm:t>
        <a:bodyPr/>
        <a:lstStyle/>
        <a:p>
          <a:endParaRPr lang="en-US"/>
        </a:p>
      </dgm:t>
    </dgm:pt>
    <dgm:pt modelId="{D82A709B-482A-4761-8C31-699F797EB83B}" type="pres">
      <dgm:prSet presAssocID="{05551C00-1D20-46EB-89DF-596C77BD3BB5}" presName="txLvlOnly1" presStyleLbl="revTx" presStyleIdx="1" presStyleCnt="2" custScaleX="113549" custScaleY="177121" custLinFactNeighborX="17" custLinFactNeighborY="11448"/>
      <dgm:spPr/>
      <dgm:t>
        <a:bodyPr/>
        <a:lstStyle/>
        <a:p>
          <a:endParaRPr lang="en-US"/>
        </a:p>
      </dgm:t>
    </dgm:pt>
  </dgm:ptLst>
  <dgm:cxnLst>
    <dgm:cxn modelId="{982C7290-2D66-4CE4-BF7C-4C3BFD03E70E}" type="presOf" srcId="{EEC656BD-FA01-4057-8E92-A6DD7F6B4411}" destId="{2E68BD76-C3A0-48F8-9DC8-44804A6E42E1}" srcOrd="0" destOrd="0" presId="urn:microsoft.com/office/officeart/2008/layout/VerticalCircleList"/>
    <dgm:cxn modelId="{1FD6FFD5-C9B9-4605-BE88-D6B390ED0DA8}" srcId="{EEC656BD-FA01-4057-8E92-A6DD7F6B4411}" destId="{05551C00-1D20-46EB-89DF-596C77BD3BB5}" srcOrd="1" destOrd="0" parTransId="{42C7F435-0D35-4827-AF4F-3F7ED95F36F1}" sibTransId="{7126D1AC-9D0A-48CA-8EC4-52987B76BA16}"/>
    <dgm:cxn modelId="{3C16A032-9033-4717-9B7C-586F2F85CA3F}" type="presOf" srcId="{05551C00-1D20-46EB-89DF-596C77BD3BB5}" destId="{D82A709B-482A-4761-8C31-699F797EB83B}" srcOrd="0" destOrd="0" presId="urn:microsoft.com/office/officeart/2008/layout/VerticalCircleList"/>
    <dgm:cxn modelId="{F8FD528F-C333-4961-9D43-8858594B247F}" type="presOf" srcId="{10F28243-6B69-4064-B001-00234EBAF072}" destId="{E74FEFE8-E7AE-42B0-8597-64A0DF9451CB}" srcOrd="0" destOrd="0" presId="urn:microsoft.com/office/officeart/2008/layout/VerticalCircleList"/>
    <dgm:cxn modelId="{8729651B-F0A5-4D0A-817C-3A8BABE1E1C4}" srcId="{EEC656BD-FA01-4057-8E92-A6DD7F6B4411}" destId="{10F28243-6B69-4064-B001-00234EBAF072}" srcOrd="0" destOrd="0" parTransId="{7EBD2154-83A6-4355-8ACA-6FB679157F33}" sibTransId="{ABE1615F-0F94-462A-BF72-247D0AF61C45}"/>
    <dgm:cxn modelId="{FC4A5BCA-EF3B-4E19-8053-EC00111B73A0}" type="presParOf" srcId="{2E68BD76-C3A0-48F8-9DC8-44804A6E42E1}" destId="{42741B14-03F3-4D5F-8DDE-DB143AC9715B}" srcOrd="0" destOrd="0" presId="urn:microsoft.com/office/officeart/2008/layout/VerticalCircleList"/>
    <dgm:cxn modelId="{8B181EE6-92B9-4E24-ADCB-3E46AD2DC9B4}" type="presParOf" srcId="{42741B14-03F3-4D5F-8DDE-DB143AC9715B}" destId="{7F959303-CF11-45FE-B857-3C2F57C5533C}" srcOrd="0" destOrd="0" presId="urn:microsoft.com/office/officeart/2008/layout/VerticalCircleList"/>
    <dgm:cxn modelId="{AF2E08E0-BFF7-4F1F-A602-D945300F9E61}" type="presParOf" srcId="{42741B14-03F3-4D5F-8DDE-DB143AC9715B}" destId="{3CD0BA72-95CF-4FDD-A90C-BA3891AB96C2}" srcOrd="1" destOrd="0" presId="urn:microsoft.com/office/officeart/2008/layout/VerticalCircleList"/>
    <dgm:cxn modelId="{13479786-837F-4558-8598-259D979D96B1}" type="presParOf" srcId="{42741B14-03F3-4D5F-8DDE-DB143AC9715B}" destId="{E74FEFE8-E7AE-42B0-8597-64A0DF9451CB}" srcOrd="2" destOrd="0" presId="urn:microsoft.com/office/officeart/2008/layout/VerticalCircleList"/>
    <dgm:cxn modelId="{087C1B83-4722-40B0-8B5D-C0359DD57E7A}" type="presParOf" srcId="{2E68BD76-C3A0-48F8-9DC8-44804A6E42E1}" destId="{78ABAA3D-C79B-4AC3-910D-C3882C1275FE}" srcOrd="1" destOrd="0" presId="urn:microsoft.com/office/officeart/2008/layout/VerticalCircleList"/>
    <dgm:cxn modelId="{4F76EC10-0F27-4A2A-802E-9E47CEA5C2F8}" type="presParOf" srcId="{78ABAA3D-C79B-4AC3-910D-C3882C1275FE}" destId="{82D0ADC3-8DB6-4C9F-8F96-8BD074F891EE}" srcOrd="0" destOrd="0" presId="urn:microsoft.com/office/officeart/2008/layout/VerticalCircleList"/>
    <dgm:cxn modelId="{A522623C-FB7E-4C3C-A3AD-069AFE040053}" type="presParOf" srcId="{78ABAA3D-C79B-4AC3-910D-C3882C1275FE}" destId="{FFD5B5E5-BDE6-4BD0-9720-1A43D65308B6}" srcOrd="1" destOrd="0" presId="urn:microsoft.com/office/officeart/2008/layout/VerticalCircleList"/>
    <dgm:cxn modelId="{83C989AF-453A-47B2-990F-F9AF45C01DAF}" type="presParOf" srcId="{78ABAA3D-C79B-4AC3-910D-C3882C1275FE}" destId="{D82A709B-482A-4761-8C31-699F797EB83B}"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31236-DAE3-4EC7-AE60-7BA10F6E66BD}">
      <dsp:nvSpPr>
        <dsp:cNvPr id="0" name=""/>
        <dsp:cNvSpPr/>
      </dsp:nvSpPr>
      <dsp:spPr>
        <a:xfrm>
          <a:off x="6320797" y="-857316"/>
          <a:ext cx="6667632" cy="6667632"/>
        </a:xfrm>
        <a:prstGeom prst="blockArc">
          <a:avLst>
            <a:gd name="adj1" fmla="val 8100000"/>
            <a:gd name="adj2" fmla="val 13500000"/>
            <a:gd name="adj3" fmla="val 324"/>
          </a:avLst>
        </a:prstGeom>
        <a:noFill/>
        <a:ln w="55000" cap="flat" cmpd="thickThin"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C29A2B-95F2-4454-A07D-E8A5E49DCA86}">
      <dsp:nvSpPr>
        <dsp:cNvPr id="0" name=""/>
        <dsp:cNvSpPr/>
      </dsp:nvSpPr>
      <dsp:spPr>
        <a:xfrm>
          <a:off x="66122" y="225163"/>
          <a:ext cx="6977824" cy="450128"/>
        </a:xfrm>
        <a:prstGeom prst="rect">
          <a:avLst/>
        </a:prstGeom>
        <a:solidFill>
          <a:schemeClr val="accent6">
            <a:alpha val="9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دورة التسوية</a:t>
          </a:r>
          <a:endParaRPr lang="en-US" sz="2000" kern="1200" dirty="0"/>
        </a:p>
      </dsp:txBody>
      <dsp:txXfrm>
        <a:off x="66122" y="225163"/>
        <a:ext cx="6977824" cy="450128"/>
      </dsp:txXfrm>
    </dsp:sp>
    <dsp:sp modelId="{40945F4A-3675-47B0-A801-1E16F2E9654A}">
      <dsp:nvSpPr>
        <dsp:cNvPr id="0" name=""/>
        <dsp:cNvSpPr/>
      </dsp:nvSpPr>
      <dsp:spPr>
        <a:xfrm>
          <a:off x="6762616" y="168897"/>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72FD11-8BA4-41F3-8BE4-F87EA18190CD}">
      <dsp:nvSpPr>
        <dsp:cNvPr id="0" name=""/>
        <dsp:cNvSpPr/>
      </dsp:nvSpPr>
      <dsp:spPr>
        <a:xfrm>
          <a:off x="66122" y="900752"/>
          <a:ext cx="6570192" cy="450128"/>
        </a:xfrm>
        <a:prstGeom prst="rect">
          <a:avLst/>
        </a:prstGeom>
        <a:solidFill>
          <a:schemeClr val="accent6">
            <a:alpha val="90000"/>
            <a:hueOff val="0"/>
            <a:satOff val="0"/>
            <a:lumOff val="0"/>
            <a:alphaOff val="-6667"/>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0">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طرح مبدأ </a:t>
          </a:r>
          <a:r>
            <a:rPr lang="ar-KW" sz="2000" kern="1200" dirty="0" smtClean="0">
              <a:effectLst/>
              <a:latin typeface="Arial" panose="020B0604020202020204" pitchFamily="34" charset="0"/>
              <a:cs typeface="Arial" panose="020B0604020202020204" pitchFamily="34" charset="0"/>
            </a:rPr>
            <a:t>رفض الالتزام لأمين الحفظ الفرعي</a:t>
          </a:r>
          <a:endParaRPr lang="en-US" sz="2000" kern="1200" dirty="0">
            <a:effectLst/>
            <a:latin typeface="Arial" panose="020B0604020202020204" pitchFamily="34" charset="0"/>
            <a:cs typeface="Arial" panose="020B0604020202020204" pitchFamily="34" charset="0"/>
          </a:endParaRPr>
        </a:p>
      </dsp:txBody>
      <dsp:txXfrm>
        <a:off x="66122" y="900752"/>
        <a:ext cx="6570192" cy="450128"/>
      </dsp:txXfrm>
    </dsp:sp>
    <dsp:sp modelId="{FC780C80-6359-4875-BED4-91E4C004BF53}">
      <dsp:nvSpPr>
        <dsp:cNvPr id="0" name=""/>
        <dsp:cNvSpPr/>
      </dsp:nvSpPr>
      <dsp:spPr>
        <a:xfrm>
          <a:off x="6354984" y="844486"/>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6667"/>
            </a:schemeClr>
          </a:solidFill>
          <a:prstDash val="solid"/>
        </a:ln>
        <a:effectLst/>
      </dsp:spPr>
      <dsp:style>
        <a:lnRef idx="2">
          <a:scrgbClr r="0" g="0" b="0"/>
        </a:lnRef>
        <a:fillRef idx="1">
          <a:scrgbClr r="0" g="0" b="0"/>
        </a:fillRef>
        <a:effectRef idx="0">
          <a:scrgbClr r="0" g="0" b="0"/>
        </a:effectRef>
        <a:fontRef idx="minor"/>
      </dsp:style>
    </dsp:sp>
    <dsp:sp modelId="{A0CC7B40-F7BD-4AC4-B5FE-552120EE7A80}">
      <dsp:nvSpPr>
        <dsp:cNvPr id="0" name=""/>
        <dsp:cNvSpPr/>
      </dsp:nvSpPr>
      <dsp:spPr>
        <a:xfrm>
          <a:off x="66122" y="1575846"/>
          <a:ext cx="6346812" cy="450128"/>
        </a:xfrm>
        <a:prstGeom prst="rect">
          <a:avLst/>
        </a:prstGeom>
        <a:solidFill>
          <a:schemeClr val="accent6">
            <a:alpha val="90000"/>
            <a:hueOff val="0"/>
            <a:satOff val="0"/>
            <a:lumOff val="0"/>
            <a:alphaOff val="-13333"/>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تنفيذ قرار الجمعيات العمومية</a:t>
          </a:r>
          <a:r>
            <a:rPr lang="ar-SA" sz="2000" kern="1200" dirty="0" smtClean="0">
              <a:effectLst/>
              <a:latin typeface="Arial" panose="020B0604020202020204" pitchFamily="34" charset="0"/>
              <a:cs typeface="Arial" panose="020B0604020202020204" pitchFamily="34" charset="0"/>
            </a:rPr>
            <a:t> وفقاً للمارسات العالمية</a:t>
          </a:r>
          <a:endParaRPr lang="en-US" sz="2000" kern="1200" dirty="0">
            <a:effectLst/>
            <a:latin typeface="Arial" panose="020B0604020202020204" pitchFamily="34" charset="0"/>
            <a:cs typeface="Arial" panose="020B0604020202020204" pitchFamily="34" charset="0"/>
          </a:endParaRPr>
        </a:p>
      </dsp:txBody>
      <dsp:txXfrm>
        <a:off x="66122" y="1575846"/>
        <a:ext cx="6346812" cy="450128"/>
      </dsp:txXfrm>
    </dsp:sp>
    <dsp:sp modelId="{E9B2C9EE-31FE-48A2-851C-E441A22ED905}">
      <dsp:nvSpPr>
        <dsp:cNvPr id="0" name=""/>
        <dsp:cNvSpPr/>
      </dsp:nvSpPr>
      <dsp:spPr>
        <a:xfrm>
          <a:off x="6131604" y="1519580"/>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13333"/>
            </a:schemeClr>
          </a:solidFill>
          <a:prstDash val="solid"/>
        </a:ln>
        <a:effectLst/>
      </dsp:spPr>
      <dsp:style>
        <a:lnRef idx="2">
          <a:scrgbClr r="0" g="0" b="0"/>
        </a:lnRef>
        <a:fillRef idx="1">
          <a:scrgbClr r="0" g="0" b="0"/>
        </a:fillRef>
        <a:effectRef idx="0">
          <a:scrgbClr r="0" g="0" b="0"/>
        </a:effectRef>
        <a:fontRef idx="minor"/>
      </dsp:style>
    </dsp:sp>
    <dsp:sp modelId="{94B00BFC-3185-430E-89BE-6A6CDB9C4E8A}">
      <dsp:nvSpPr>
        <dsp:cNvPr id="0" name=""/>
        <dsp:cNvSpPr/>
      </dsp:nvSpPr>
      <dsp:spPr>
        <a:xfrm>
          <a:off x="66122" y="2251435"/>
          <a:ext cx="6275489" cy="450128"/>
        </a:xfrm>
        <a:prstGeom prst="rect">
          <a:avLst/>
        </a:prstGeom>
        <a:solidFill>
          <a:schemeClr val="accent6">
            <a:alpha val="90000"/>
            <a:hueOff val="0"/>
            <a:satOff val="0"/>
            <a:lumOff val="0"/>
            <a:alphaOff val="-2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اقراض واقتراض الأسهم</a:t>
          </a:r>
          <a:endParaRPr lang="en-US" sz="2000" kern="1200" dirty="0">
            <a:effectLst/>
            <a:latin typeface="Arial" panose="020B0604020202020204" pitchFamily="34" charset="0"/>
            <a:cs typeface="Arial" panose="020B0604020202020204" pitchFamily="34" charset="0"/>
          </a:endParaRPr>
        </a:p>
      </dsp:txBody>
      <dsp:txXfrm>
        <a:off x="66122" y="2251435"/>
        <a:ext cx="6275489" cy="450128"/>
      </dsp:txXfrm>
    </dsp:sp>
    <dsp:sp modelId="{DAE73BE7-965B-4C3F-B108-B1E3FBB9909F}">
      <dsp:nvSpPr>
        <dsp:cNvPr id="0" name=""/>
        <dsp:cNvSpPr/>
      </dsp:nvSpPr>
      <dsp:spPr>
        <a:xfrm>
          <a:off x="6060281" y="2195169"/>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sp>
    <dsp:sp modelId="{366770DF-8D10-4A41-93DE-BD71340377D1}">
      <dsp:nvSpPr>
        <dsp:cNvPr id="0" name=""/>
        <dsp:cNvSpPr/>
      </dsp:nvSpPr>
      <dsp:spPr>
        <a:xfrm>
          <a:off x="66122" y="2927024"/>
          <a:ext cx="6346812" cy="450128"/>
        </a:xfrm>
        <a:prstGeom prst="rect">
          <a:avLst/>
        </a:prstGeom>
        <a:solidFill>
          <a:schemeClr val="accent6">
            <a:alpha val="90000"/>
            <a:hueOff val="0"/>
            <a:satOff val="0"/>
            <a:lumOff val="0"/>
            <a:alphaOff val="-26667"/>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0">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الوسيط المؤهل وغير المؤهل</a:t>
          </a:r>
          <a:endParaRPr lang="en-US" sz="2000" kern="1200" dirty="0">
            <a:effectLst/>
            <a:latin typeface="Arial" panose="020B0604020202020204" pitchFamily="34" charset="0"/>
            <a:cs typeface="Arial" panose="020B0604020202020204" pitchFamily="34" charset="0"/>
          </a:endParaRPr>
        </a:p>
      </dsp:txBody>
      <dsp:txXfrm>
        <a:off x="66122" y="2927024"/>
        <a:ext cx="6346812" cy="450128"/>
      </dsp:txXfrm>
    </dsp:sp>
    <dsp:sp modelId="{F1A01121-2C90-4C93-B525-742B8BDDF521}">
      <dsp:nvSpPr>
        <dsp:cNvPr id="0" name=""/>
        <dsp:cNvSpPr/>
      </dsp:nvSpPr>
      <dsp:spPr>
        <a:xfrm>
          <a:off x="6131604" y="2870758"/>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26667"/>
            </a:schemeClr>
          </a:solidFill>
          <a:prstDash val="solid"/>
        </a:ln>
        <a:effectLst/>
      </dsp:spPr>
      <dsp:style>
        <a:lnRef idx="2">
          <a:scrgbClr r="0" g="0" b="0"/>
        </a:lnRef>
        <a:fillRef idx="1">
          <a:scrgbClr r="0" g="0" b="0"/>
        </a:fillRef>
        <a:effectRef idx="0">
          <a:scrgbClr r="0" g="0" b="0"/>
        </a:effectRef>
        <a:fontRef idx="minor"/>
      </dsp:style>
    </dsp:sp>
    <dsp:sp modelId="{A60CB422-9993-4B85-B9C2-03DD3D219406}">
      <dsp:nvSpPr>
        <dsp:cNvPr id="0" name=""/>
        <dsp:cNvSpPr/>
      </dsp:nvSpPr>
      <dsp:spPr>
        <a:xfrm>
          <a:off x="66122" y="3602118"/>
          <a:ext cx="6570192" cy="450128"/>
        </a:xfrm>
        <a:prstGeom prst="rect">
          <a:avLst/>
        </a:prstGeom>
        <a:solidFill>
          <a:schemeClr val="accent6">
            <a:alpha val="90000"/>
            <a:hueOff val="0"/>
            <a:satOff val="0"/>
            <a:lumOff val="0"/>
            <a:alphaOff val="-33333"/>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ادارة المخاطر</a:t>
          </a:r>
          <a:endParaRPr lang="en-US" sz="2000" kern="1200" dirty="0"/>
        </a:p>
      </dsp:txBody>
      <dsp:txXfrm>
        <a:off x="66122" y="3602118"/>
        <a:ext cx="6570192" cy="450128"/>
      </dsp:txXfrm>
    </dsp:sp>
    <dsp:sp modelId="{3D31B3B7-02FE-450F-A109-931CDF406CE0}">
      <dsp:nvSpPr>
        <dsp:cNvPr id="0" name=""/>
        <dsp:cNvSpPr/>
      </dsp:nvSpPr>
      <dsp:spPr>
        <a:xfrm>
          <a:off x="6354984" y="3545852"/>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33333"/>
            </a:schemeClr>
          </a:solidFill>
          <a:prstDash val="solid"/>
        </a:ln>
        <a:effectLst/>
      </dsp:spPr>
      <dsp:style>
        <a:lnRef idx="2">
          <a:scrgbClr r="0" g="0" b="0"/>
        </a:lnRef>
        <a:fillRef idx="1">
          <a:scrgbClr r="0" g="0" b="0"/>
        </a:fillRef>
        <a:effectRef idx="0">
          <a:scrgbClr r="0" g="0" b="0"/>
        </a:effectRef>
        <a:fontRef idx="minor"/>
      </dsp:style>
    </dsp:sp>
    <dsp:sp modelId="{F18002D7-F939-47E8-A084-BE69A60DCCD4}">
      <dsp:nvSpPr>
        <dsp:cNvPr id="0" name=""/>
        <dsp:cNvSpPr/>
      </dsp:nvSpPr>
      <dsp:spPr>
        <a:xfrm>
          <a:off x="66122" y="4277707"/>
          <a:ext cx="6977824" cy="450128"/>
        </a:xfrm>
        <a:prstGeom prst="rect">
          <a:avLst/>
        </a:prstGeom>
        <a:solidFill>
          <a:schemeClr val="accent6">
            <a:alpha val="90000"/>
            <a:hueOff val="0"/>
            <a:satOff val="0"/>
            <a:lumOff val="0"/>
            <a:alphaOff val="-4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t>التغيرات التقنية</a:t>
          </a:r>
          <a:endParaRPr lang="en-US" sz="2000" kern="1200" dirty="0"/>
        </a:p>
      </dsp:txBody>
      <dsp:txXfrm>
        <a:off x="66122" y="4277707"/>
        <a:ext cx="6977824" cy="450128"/>
      </dsp:txXfrm>
    </dsp:sp>
    <dsp:sp modelId="{81411269-2F75-4880-889A-141F873DBEB4}">
      <dsp:nvSpPr>
        <dsp:cNvPr id="0" name=""/>
        <dsp:cNvSpPr/>
      </dsp:nvSpPr>
      <dsp:spPr>
        <a:xfrm>
          <a:off x="6762616" y="4221441"/>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31236-DAE3-4EC7-AE60-7BA10F6E66BD}">
      <dsp:nvSpPr>
        <dsp:cNvPr id="0" name=""/>
        <dsp:cNvSpPr/>
      </dsp:nvSpPr>
      <dsp:spPr>
        <a:xfrm>
          <a:off x="6323902" y="-857316"/>
          <a:ext cx="6667632" cy="6667632"/>
        </a:xfrm>
        <a:prstGeom prst="blockArc">
          <a:avLst>
            <a:gd name="adj1" fmla="val 8100000"/>
            <a:gd name="adj2" fmla="val 13500000"/>
            <a:gd name="adj3" fmla="val 324"/>
          </a:avLst>
        </a:prstGeom>
        <a:noFill/>
        <a:ln w="55000" cap="flat" cmpd="thickThin"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C29A2B-95F2-4454-A07D-E8A5E49DCA86}">
      <dsp:nvSpPr>
        <dsp:cNvPr id="0" name=""/>
        <dsp:cNvSpPr/>
      </dsp:nvSpPr>
      <dsp:spPr>
        <a:xfrm>
          <a:off x="69227" y="309463"/>
          <a:ext cx="6855485" cy="619323"/>
        </a:xfrm>
        <a:prstGeom prst="rect">
          <a:avLst/>
        </a:prstGeom>
        <a:solidFill>
          <a:schemeClr val="accent6">
            <a:alpha val="9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491588" bIns="50800" numCol="1" spcCol="1270" anchor="ctr" anchorCtr="0">
          <a:noAutofit/>
        </a:bodyPr>
        <a:lstStyle/>
        <a:p>
          <a:pPr lvl="0" algn="r" defTabSz="889000" rtl="1">
            <a:lnSpc>
              <a:spcPct val="90000"/>
            </a:lnSpc>
            <a:spcBef>
              <a:spcPct val="0"/>
            </a:spcBef>
            <a:spcAft>
              <a:spcPct val="35000"/>
            </a:spcAft>
          </a:pPr>
          <a:r>
            <a:rPr lang="ar-SA" sz="2000" kern="1200" dirty="0" smtClean="0"/>
            <a:t>كيان الطرف المقابل المركزي - </a:t>
          </a:r>
          <a:r>
            <a:rPr lang="en-US" sz="2000" kern="1200" dirty="0" smtClean="0"/>
            <a:t>CCP</a:t>
          </a:r>
          <a:endParaRPr lang="en-US" sz="2000" kern="1200" dirty="0"/>
        </a:p>
      </dsp:txBody>
      <dsp:txXfrm>
        <a:off x="69227" y="309463"/>
        <a:ext cx="6855485" cy="619323"/>
      </dsp:txXfrm>
    </dsp:sp>
    <dsp:sp modelId="{40945F4A-3675-47B0-A801-1E16F2E9654A}">
      <dsp:nvSpPr>
        <dsp:cNvPr id="0" name=""/>
        <dsp:cNvSpPr/>
      </dsp:nvSpPr>
      <dsp:spPr>
        <a:xfrm>
          <a:off x="6537635" y="232048"/>
          <a:ext cx="774153" cy="774153"/>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72FD11-8BA4-41F3-8BE4-F87EA18190CD}">
      <dsp:nvSpPr>
        <dsp:cNvPr id="0" name=""/>
        <dsp:cNvSpPr/>
      </dsp:nvSpPr>
      <dsp:spPr>
        <a:xfrm>
          <a:off x="69227" y="1238150"/>
          <a:ext cx="6411696" cy="619323"/>
        </a:xfrm>
        <a:prstGeom prst="rect">
          <a:avLst/>
        </a:prstGeom>
        <a:solidFill>
          <a:schemeClr val="accent6">
            <a:alpha val="90000"/>
            <a:hueOff val="0"/>
            <a:satOff val="0"/>
            <a:lumOff val="0"/>
            <a:alphaOff val="-1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491588" bIns="50800" numCol="1" spcCol="1270" anchor="ctr" anchorCtr="0">
          <a:noAutofit/>
        </a:bodyPr>
        <a:lstStyle/>
        <a:p>
          <a:pPr lvl="0" algn="r" defTabSz="889000" rtl="0">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تسوية المبالغ عبر البنك المركزي</a:t>
          </a:r>
          <a:endParaRPr lang="en-US" sz="2000" kern="1200" dirty="0">
            <a:effectLst/>
            <a:latin typeface="Arial" panose="020B0604020202020204" pitchFamily="34" charset="0"/>
            <a:cs typeface="Arial" panose="020B0604020202020204" pitchFamily="34" charset="0"/>
          </a:endParaRPr>
        </a:p>
      </dsp:txBody>
      <dsp:txXfrm>
        <a:off x="69227" y="1238150"/>
        <a:ext cx="6411696" cy="619323"/>
      </dsp:txXfrm>
    </dsp:sp>
    <dsp:sp modelId="{FC780C80-6359-4875-BED4-91E4C004BF53}">
      <dsp:nvSpPr>
        <dsp:cNvPr id="0" name=""/>
        <dsp:cNvSpPr/>
      </dsp:nvSpPr>
      <dsp:spPr>
        <a:xfrm>
          <a:off x="6093847" y="1160735"/>
          <a:ext cx="774153" cy="774153"/>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10000"/>
            </a:schemeClr>
          </a:solidFill>
          <a:prstDash val="solid"/>
        </a:ln>
        <a:effectLst/>
      </dsp:spPr>
      <dsp:style>
        <a:lnRef idx="2">
          <a:scrgbClr r="0" g="0" b="0"/>
        </a:lnRef>
        <a:fillRef idx="1">
          <a:scrgbClr r="0" g="0" b="0"/>
        </a:fillRef>
        <a:effectRef idx="0">
          <a:scrgbClr r="0" g="0" b="0"/>
        </a:effectRef>
        <a:fontRef idx="minor"/>
      </dsp:style>
    </dsp:sp>
    <dsp:sp modelId="{A0CC7B40-F7BD-4AC4-B5FE-552120EE7A80}">
      <dsp:nvSpPr>
        <dsp:cNvPr id="0" name=""/>
        <dsp:cNvSpPr/>
      </dsp:nvSpPr>
      <dsp:spPr>
        <a:xfrm>
          <a:off x="69227" y="2166838"/>
          <a:ext cx="6275489" cy="619323"/>
        </a:xfrm>
        <a:prstGeom prst="rect">
          <a:avLst/>
        </a:prstGeom>
        <a:solidFill>
          <a:schemeClr val="accent6">
            <a:alpha val="90000"/>
            <a:hueOff val="0"/>
            <a:satOff val="0"/>
            <a:lumOff val="0"/>
            <a:alphaOff val="-2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491588" bIns="50800" numCol="1" spcCol="1270" anchor="ctr" anchorCtr="0">
          <a:noAutofit/>
        </a:bodyPr>
        <a:lstStyle/>
        <a:p>
          <a:pPr lvl="0" algn="r" defTabSz="889000" rtl="1">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طرح مفهوم أعضاء التقاص المباشرين وغير المباشرين</a:t>
          </a:r>
          <a:r>
            <a:rPr lang="en-US" sz="2000" kern="1200" dirty="0" smtClean="0">
              <a:effectLst/>
              <a:latin typeface="Arial" panose="020B0604020202020204" pitchFamily="34" charset="0"/>
              <a:cs typeface="Arial" panose="020B0604020202020204" pitchFamily="34" charset="0"/>
            </a:rPr>
            <a:t>DCM &amp; NDCM</a:t>
          </a:r>
          <a:endParaRPr lang="en-US" sz="2000" kern="1200" dirty="0">
            <a:effectLst/>
            <a:latin typeface="Arial" panose="020B0604020202020204" pitchFamily="34" charset="0"/>
            <a:cs typeface="Arial" panose="020B0604020202020204" pitchFamily="34" charset="0"/>
          </a:endParaRPr>
        </a:p>
      </dsp:txBody>
      <dsp:txXfrm>
        <a:off x="69227" y="2166838"/>
        <a:ext cx="6275489" cy="619323"/>
      </dsp:txXfrm>
    </dsp:sp>
    <dsp:sp modelId="{E9B2C9EE-31FE-48A2-851C-E441A22ED905}">
      <dsp:nvSpPr>
        <dsp:cNvPr id="0" name=""/>
        <dsp:cNvSpPr/>
      </dsp:nvSpPr>
      <dsp:spPr>
        <a:xfrm>
          <a:off x="5957639" y="2089423"/>
          <a:ext cx="774153" cy="774153"/>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sp>
    <dsp:sp modelId="{94B00BFC-3185-430E-89BE-6A6CDB9C4E8A}">
      <dsp:nvSpPr>
        <dsp:cNvPr id="0" name=""/>
        <dsp:cNvSpPr/>
      </dsp:nvSpPr>
      <dsp:spPr>
        <a:xfrm>
          <a:off x="69227" y="3095525"/>
          <a:ext cx="6411696" cy="619323"/>
        </a:xfrm>
        <a:prstGeom prst="rect">
          <a:avLst/>
        </a:prstGeom>
        <a:solidFill>
          <a:schemeClr val="accent6">
            <a:alpha val="90000"/>
            <a:hueOff val="0"/>
            <a:satOff val="0"/>
            <a:lumOff val="0"/>
            <a:alphaOff val="-3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491588" bIns="50800" numCol="1" spcCol="1270" anchor="ctr" anchorCtr="0">
          <a:noAutofit/>
        </a:bodyPr>
        <a:lstStyle/>
        <a:p>
          <a:pPr lvl="0" algn="r" defTabSz="889000" rtl="1">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طبقات حماية السوق وفقاً للمارسات العالمية – </a:t>
          </a:r>
          <a:r>
            <a:rPr lang="en-US" sz="2000" kern="1200" dirty="0" smtClean="0">
              <a:effectLst/>
              <a:latin typeface="Arial" panose="020B0604020202020204" pitchFamily="34" charset="0"/>
              <a:cs typeface="Arial" panose="020B0604020202020204" pitchFamily="34" charset="0"/>
            </a:rPr>
            <a:t>Risk Waterfall</a:t>
          </a:r>
          <a:endParaRPr lang="en-US" sz="2000" kern="1200" dirty="0">
            <a:effectLst/>
            <a:latin typeface="Arial" panose="020B0604020202020204" pitchFamily="34" charset="0"/>
            <a:cs typeface="Arial" panose="020B0604020202020204" pitchFamily="34" charset="0"/>
          </a:endParaRPr>
        </a:p>
      </dsp:txBody>
      <dsp:txXfrm>
        <a:off x="69227" y="3095525"/>
        <a:ext cx="6411696" cy="619323"/>
      </dsp:txXfrm>
    </dsp:sp>
    <dsp:sp modelId="{DAE73BE7-965B-4C3F-B108-B1E3FBB9909F}">
      <dsp:nvSpPr>
        <dsp:cNvPr id="0" name=""/>
        <dsp:cNvSpPr/>
      </dsp:nvSpPr>
      <dsp:spPr>
        <a:xfrm>
          <a:off x="6093847" y="3018110"/>
          <a:ext cx="774153" cy="774153"/>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30000"/>
            </a:schemeClr>
          </a:solidFill>
          <a:prstDash val="solid"/>
        </a:ln>
        <a:effectLst/>
      </dsp:spPr>
      <dsp:style>
        <a:lnRef idx="2">
          <a:scrgbClr r="0" g="0" b="0"/>
        </a:lnRef>
        <a:fillRef idx="1">
          <a:scrgbClr r="0" g="0" b="0"/>
        </a:fillRef>
        <a:effectRef idx="0">
          <a:scrgbClr r="0" g="0" b="0"/>
        </a:effectRef>
        <a:fontRef idx="minor"/>
      </dsp:style>
    </dsp:sp>
    <dsp:sp modelId="{366770DF-8D10-4A41-93DE-BD71340377D1}">
      <dsp:nvSpPr>
        <dsp:cNvPr id="0" name=""/>
        <dsp:cNvSpPr/>
      </dsp:nvSpPr>
      <dsp:spPr>
        <a:xfrm>
          <a:off x="69227" y="4024213"/>
          <a:ext cx="6855485" cy="619323"/>
        </a:xfrm>
        <a:prstGeom prst="rect">
          <a:avLst/>
        </a:prstGeom>
        <a:solidFill>
          <a:schemeClr val="accent6">
            <a:alpha val="90000"/>
            <a:hueOff val="0"/>
            <a:satOff val="0"/>
            <a:lumOff val="0"/>
            <a:alphaOff val="-4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491588" bIns="50800" numCol="1" spcCol="1270" anchor="ctr" anchorCtr="0">
          <a:noAutofit/>
        </a:bodyPr>
        <a:lstStyle/>
        <a:p>
          <a:pPr lvl="0" algn="r" defTabSz="889000" rtl="0">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طرح منتجات إضافية – المشتقات والبيوع المستقبلية</a:t>
          </a:r>
          <a:endParaRPr lang="en-US" sz="2000" kern="1200" dirty="0">
            <a:effectLst/>
            <a:latin typeface="Arial" panose="020B0604020202020204" pitchFamily="34" charset="0"/>
            <a:cs typeface="Arial" panose="020B0604020202020204" pitchFamily="34" charset="0"/>
          </a:endParaRPr>
        </a:p>
      </dsp:txBody>
      <dsp:txXfrm>
        <a:off x="69227" y="4024213"/>
        <a:ext cx="6855485" cy="619323"/>
      </dsp:txXfrm>
    </dsp:sp>
    <dsp:sp modelId="{F1A01121-2C90-4C93-B525-742B8BDDF521}">
      <dsp:nvSpPr>
        <dsp:cNvPr id="0" name=""/>
        <dsp:cNvSpPr/>
      </dsp:nvSpPr>
      <dsp:spPr>
        <a:xfrm>
          <a:off x="6537635" y="3946798"/>
          <a:ext cx="774153" cy="774153"/>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931236-DAE3-4EC7-AE60-7BA10F6E66BD}">
      <dsp:nvSpPr>
        <dsp:cNvPr id="0" name=""/>
        <dsp:cNvSpPr/>
      </dsp:nvSpPr>
      <dsp:spPr>
        <a:xfrm>
          <a:off x="6320797" y="-857316"/>
          <a:ext cx="6667632" cy="6667632"/>
        </a:xfrm>
        <a:prstGeom prst="blockArc">
          <a:avLst>
            <a:gd name="adj1" fmla="val 8100000"/>
            <a:gd name="adj2" fmla="val 13500000"/>
            <a:gd name="adj3" fmla="val 324"/>
          </a:avLst>
        </a:prstGeom>
        <a:noFill/>
        <a:ln w="55000" cap="flat" cmpd="thickThin" algn="ctr">
          <a:solidFill>
            <a:schemeClr val="accent6">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C29A2B-95F2-4454-A07D-E8A5E49DCA86}">
      <dsp:nvSpPr>
        <dsp:cNvPr id="0" name=""/>
        <dsp:cNvSpPr/>
      </dsp:nvSpPr>
      <dsp:spPr>
        <a:xfrm>
          <a:off x="66122" y="225163"/>
          <a:ext cx="6977824" cy="450128"/>
        </a:xfrm>
        <a:prstGeom prst="rect">
          <a:avLst/>
        </a:prstGeom>
        <a:solidFill>
          <a:schemeClr val="accent6">
            <a:alpha val="9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فترة التسوية</a:t>
          </a:r>
          <a:r>
            <a:rPr lang="ar-SA" sz="2000" kern="1200" dirty="0" smtClean="0">
              <a:effectLst/>
              <a:latin typeface="Arial" panose="020B0604020202020204" pitchFamily="34" charset="0"/>
              <a:cs typeface="Arial" panose="020B0604020202020204" pitchFamily="34" charset="0"/>
            </a:rPr>
            <a:t> غير موحدة لجميع العملاء ولا يتم تطبيق مبدأ التسليم </a:t>
          </a:r>
          <a:r>
            <a:rPr lang="ar-KW" sz="2000" kern="1200" smtClean="0">
              <a:effectLst/>
              <a:latin typeface="Arial" panose="020B0604020202020204" pitchFamily="34" charset="0"/>
              <a:cs typeface="Arial" panose="020B0604020202020204" pitchFamily="34" charset="0"/>
            </a:rPr>
            <a:t>م</a:t>
          </a:r>
          <a:r>
            <a:rPr lang="ar-SA" sz="2000" kern="1200" smtClean="0">
              <a:effectLst/>
              <a:latin typeface="Arial" panose="020B0604020202020204" pitchFamily="34" charset="0"/>
              <a:cs typeface="Arial" panose="020B0604020202020204" pitchFamily="34" charset="0"/>
            </a:rPr>
            <a:t>قابل </a:t>
          </a:r>
          <a:r>
            <a:rPr lang="ar-SA" sz="2000" kern="1200" dirty="0" smtClean="0">
              <a:effectLst/>
              <a:latin typeface="Arial" panose="020B0604020202020204" pitchFamily="34" charset="0"/>
              <a:cs typeface="Arial" panose="020B0604020202020204" pitchFamily="34" charset="0"/>
            </a:rPr>
            <a:t>الدفع</a:t>
          </a:r>
          <a:endParaRPr lang="en-US" sz="2000" kern="1200" dirty="0"/>
        </a:p>
      </dsp:txBody>
      <dsp:txXfrm>
        <a:off x="66122" y="225163"/>
        <a:ext cx="6977824" cy="450128"/>
      </dsp:txXfrm>
    </dsp:sp>
    <dsp:sp modelId="{40945F4A-3675-47B0-A801-1E16F2E9654A}">
      <dsp:nvSpPr>
        <dsp:cNvPr id="0" name=""/>
        <dsp:cNvSpPr/>
      </dsp:nvSpPr>
      <dsp:spPr>
        <a:xfrm>
          <a:off x="6762616" y="168897"/>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72FD11-8BA4-41F3-8BE4-F87EA18190CD}">
      <dsp:nvSpPr>
        <dsp:cNvPr id="0" name=""/>
        <dsp:cNvSpPr/>
      </dsp:nvSpPr>
      <dsp:spPr>
        <a:xfrm>
          <a:off x="66122" y="900752"/>
          <a:ext cx="6570192" cy="450128"/>
        </a:xfrm>
        <a:prstGeom prst="rect">
          <a:avLst/>
        </a:prstGeom>
        <a:solidFill>
          <a:schemeClr val="accent6">
            <a:alpha val="90000"/>
            <a:hueOff val="0"/>
            <a:satOff val="0"/>
            <a:lumOff val="0"/>
            <a:alphaOff val="-6667"/>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0">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لا يوجد حالياً مبدأ </a:t>
          </a:r>
          <a:r>
            <a:rPr lang="ar-KW" sz="2000" kern="1200" dirty="0" smtClean="0">
              <a:effectLst/>
              <a:latin typeface="Arial" panose="020B0604020202020204" pitchFamily="34" charset="0"/>
              <a:cs typeface="Arial" panose="020B0604020202020204" pitchFamily="34" charset="0"/>
            </a:rPr>
            <a:t>رفض الالتزام لأمين الحفظ الفرعي</a:t>
          </a:r>
          <a:endParaRPr lang="en-US" sz="2000" kern="1200" dirty="0">
            <a:effectLst/>
            <a:latin typeface="Arial" panose="020B0604020202020204" pitchFamily="34" charset="0"/>
            <a:cs typeface="Arial" panose="020B0604020202020204" pitchFamily="34" charset="0"/>
          </a:endParaRPr>
        </a:p>
      </dsp:txBody>
      <dsp:txXfrm>
        <a:off x="66122" y="900752"/>
        <a:ext cx="6570192" cy="450128"/>
      </dsp:txXfrm>
    </dsp:sp>
    <dsp:sp modelId="{FC780C80-6359-4875-BED4-91E4C004BF53}">
      <dsp:nvSpPr>
        <dsp:cNvPr id="0" name=""/>
        <dsp:cNvSpPr/>
      </dsp:nvSpPr>
      <dsp:spPr>
        <a:xfrm>
          <a:off x="6354984" y="844486"/>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6667"/>
            </a:schemeClr>
          </a:solidFill>
          <a:prstDash val="solid"/>
        </a:ln>
        <a:effectLst/>
      </dsp:spPr>
      <dsp:style>
        <a:lnRef idx="2">
          <a:scrgbClr r="0" g="0" b="0"/>
        </a:lnRef>
        <a:fillRef idx="1">
          <a:scrgbClr r="0" g="0" b="0"/>
        </a:fillRef>
        <a:effectRef idx="0">
          <a:scrgbClr r="0" g="0" b="0"/>
        </a:effectRef>
        <a:fontRef idx="minor"/>
      </dsp:style>
    </dsp:sp>
    <dsp:sp modelId="{A0CC7B40-F7BD-4AC4-B5FE-552120EE7A80}">
      <dsp:nvSpPr>
        <dsp:cNvPr id="0" name=""/>
        <dsp:cNvSpPr/>
      </dsp:nvSpPr>
      <dsp:spPr>
        <a:xfrm>
          <a:off x="66122" y="1575846"/>
          <a:ext cx="6346812" cy="450128"/>
        </a:xfrm>
        <a:prstGeom prst="rect">
          <a:avLst/>
        </a:prstGeom>
        <a:solidFill>
          <a:schemeClr val="accent6">
            <a:alpha val="90000"/>
            <a:hueOff val="0"/>
            <a:satOff val="0"/>
            <a:lumOff val="0"/>
            <a:alphaOff val="-13333"/>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تنفيذ قرارات الجمعيات العمومية</a:t>
          </a:r>
          <a:r>
            <a:rPr lang="ar-SA" sz="2000" kern="1200" dirty="0" smtClean="0">
              <a:effectLst/>
              <a:latin typeface="Arial" panose="020B0604020202020204" pitchFamily="34" charset="0"/>
              <a:cs typeface="Arial" panose="020B0604020202020204" pitchFamily="34" charset="0"/>
            </a:rPr>
            <a:t> يتم وفق ممارسات محلية</a:t>
          </a:r>
          <a:endParaRPr lang="en-US" sz="2000" kern="1200" dirty="0">
            <a:effectLst/>
            <a:latin typeface="Arial" panose="020B0604020202020204" pitchFamily="34" charset="0"/>
            <a:cs typeface="Arial" panose="020B0604020202020204" pitchFamily="34" charset="0"/>
          </a:endParaRPr>
        </a:p>
      </dsp:txBody>
      <dsp:txXfrm>
        <a:off x="66122" y="1575846"/>
        <a:ext cx="6346812" cy="450128"/>
      </dsp:txXfrm>
    </dsp:sp>
    <dsp:sp modelId="{E9B2C9EE-31FE-48A2-851C-E441A22ED905}">
      <dsp:nvSpPr>
        <dsp:cNvPr id="0" name=""/>
        <dsp:cNvSpPr/>
      </dsp:nvSpPr>
      <dsp:spPr>
        <a:xfrm>
          <a:off x="6131604" y="1519580"/>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13333"/>
            </a:schemeClr>
          </a:solidFill>
          <a:prstDash val="solid"/>
        </a:ln>
        <a:effectLst/>
      </dsp:spPr>
      <dsp:style>
        <a:lnRef idx="2">
          <a:scrgbClr r="0" g="0" b="0"/>
        </a:lnRef>
        <a:fillRef idx="1">
          <a:scrgbClr r="0" g="0" b="0"/>
        </a:fillRef>
        <a:effectRef idx="0">
          <a:scrgbClr r="0" g="0" b="0"/>
        </a:effectRef>
        <a:fontRef idx="minor"/>
      </dsp:style>
    </dsp:sp>
    <dsp:sp modelId="{94B00BFC-3185-430E-89BE-6A6CDB9C4E8A}">
      <dsp:nvSpPr>
        <dsp:cNvPr id="0" name=""/>
        <dsp:cNvSpPr/>
      </dsp:nvSpPr>
      <dsp:spPr>
        <a:xfrm>
          <a:off x="66122" y="2251435"/>
          <a:ext cx="6275489" cy="450128"/>
        </a:xfrm>
        <a:prstGeom prst="rect">
          <a:avLst/>
        </a:prstGeom>
        <a:solidFill>
          <a:schemeClr val="accent6">
            <a:alpha val="90000"/>
            <a:hueOff val="0"/>
            <a:satOff val="0"/>
            <a:lumOff val="0"/>
            <a:alphaOff val="-2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لا يوجد حالياً  مبدأ </a:t>
          </a:r>
          <a:r>
            <a:rPr lang="ar-KW" sz="2000" kern="1200" dirty="0" smtClean="0">
              <a:effectLst/>
              <a:latin typeface="Arial" panose="020B0604020202020204" pitchFamily="34" charset="0"/>
              <a:cs typeface="Arial" panose="020B0604020202020204" pitchFamily="34" charset="0"/>
            </a:rPr>
            <a:t>اقراض واقتراض الأسهم</a:t>
          </a:r>
          <a:endParaRPr lang="en-US" sz="2000" kern="1200" dirty="0">
            <a:effectLst/>
            <a:latin typeface="Arial" panose="020B0604020202020204" pitchFamily="34" charset="0"/>
            <a:cs typeface="Arial" panose="020B0604020202020204" pitchFamily="34" charset="0"/>
          </a:endParaRPr>
        </a:p>
      </dsp:txBody>
      <dsp:txXfrm>
        <a:off x="66122" y="2251435"/>
        <a:ext cx="6275489" cy="450128"/>
      </dsp:txXfrm>
    </dsp:sp>
    <dsp:sp modelId="{DAE73BE7-965B-4C3F-B108-B1E3FBB9909F}">
      <dsp:nvSpPr>
        <dsp:cNvPr id="0" name=""/>
        <dsp:cNvSpPr/>
      </dsp:nvSpPr>
      <dsp:spPr>
        <a:xfrm>
          <a:off x="6060281" y="2195169"/>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dsp:style>
    </dsp:sp>
    <dsp:sp modelId="{366770DF-8D10-4A41-93DE-BD71340377D1}">
      <dsp:nvSpPr>
        <dsp:cNvPr id="0" name=""/>
        <dsp:cNvSpPr/>
      </dsp:nvSpPr>
      <dsp:spPr>
        <a:xfrm>
          <a:off x="66122" y="2927024"/>
          <a:ext cx="6346812" cy="450128"/>
        </a:xfrm>
        <a:prstGeom prst="rect">
          <a:avLst/>
        </a:prstGeom>
        <a:solidFill>
          <a:schemeClr val="accent6">
            <a:alpha val="90000"/>
            <a:hueOff val="0"/>
            <a:satOff val="0"/>
            <a:lumOff val="0"/>
            <a:alphaOff val="-26667"/>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0">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جميع</a:t>
          </a:r>
          <a:r>
            <a:rPr lang="ar-SA" sz="2000" kern="1200" baseline="0" dirty="0" smtClean="0">
              <a:effectLst/>
              <a:latin typeface="Arial" panose="020B0604020202020204" pitchFamily="34" charset="0"/>
              <a:cs typeface="Arial" panose="020B0604020202020204" pitchFamily="34" charset="0"/>
            </a:rPr>
            <a:t> شركات الوساطة المالية حالياً لا تقوم بتسوية وإدارة أموال عملاؤها</a:t>
          </a:r>
          <a:endParaRPr lang="en-US" sz="2000" kern="1200" dirty="0">
            <a:effectLst/>
            <a:latin typeface="Arial" panose="020B0604020202020204" pitchFamily="34" charset="0"/>
            <a:cs typeface="Arial" panose="020B0604020202020204" pitchFamily="34" charset="0"/>
          </a:endParaRPr>
        </a:p>
      </dsp:txBody>
      <dsp:txXfrm>
        <a:off x="66122" y="2927024"/>
        <a:ext cx="6346812" cy="450128"/>
      </dsp:txXfrm>
    </dsp:sp>
    <dsp:sp modelId="{F1A01121-2C90-4C93-B525-742B8BDDF521}">
      <dsp:nvSpPr>
        <dsp:cNvPr id="0" name=""/>
        <dsp:cNvSpPr/>
      </dsp:nvSpPr>
      <dsp:spPr>
        <a:xfrm>
          <a:off x="6131604" y="2870758"/>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26667"/>
            </a:schemeClr>
          </a:solidFill>
          <a:prstDash val="solid"/>
        </a:ln>
        <a:effectLst/>
      </dsp:spPr>
      <dsp:style>
        <a:lnRef idx="2">
          <a:scrgbClr r="0" g="0" b="0"/>
        </a:lnRef>
        <a:fillRef idx="1">
          <a:scrgbClr r="0" g="0" b="0"/>
        </a:fillRef>
        <a:effectRef idx="0">
          <a:scrgbClr r="0" g="0" b="0"/>
        </a:effectRef>
        <a:fontRef idx="minor"/>
      </dsp:style>
    </dsp:sp>
    <dsp:sp modelId="{A60CB422-9993-4B85-B9C2-03DD3D219406}">
      <dsp:nvSpPr>
        <dsp:cNvPr id="0" name=""/>
        <dsp:cNvSpPr/>
      </dsp:nvSpPr>
      <dsp:spPr>
        <a:xfrm>
          <a:off x="66122" y="3602118"/>
          <a:ext cx="6570192" cy="450128"/>
        </a:xfrm>
        <a:prstGeom prst="rect">
          <a:avLst/>
        </a:prstGeom>
        <a:solidFill>
          <a:schemeClr val="accent6">
            <a:alpha val="90000"/>
            <a:hueOff val="0"/>
            <a:satOff val="0"/>
            <a:lumOff val="0"/>
            <a:alphaOff val="-33333"/>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ادارة المخاطر</a:t>
          </a:r>
          <a:r>
            <a:rPr lang="ar-SA" sz="2000" kern="1200" dirty="0" smtClean="0">
              <a:effectLst/>
              <a:latin typeface="Arial" panose="020B0604020202020204" pitchFamily="34" charset="0"/>
              <a:cs typeface="Arial" panose="020B0604020202020204" pitchFamily="34" charset="0"/>
            </a:rPr>
            <a:t> في الوضع الحالي تتم عن طريق مفهوم الرصيد المستحق</a:t>
          </a:r>
          <a:endParaRPr lang="en-US" sz="2000" kern="1200" dirty="0"/>
        </a:p>
      </dsp:txBody>
      <dsp:txXfrm>
        <a:off x="66122" y="3602118"/>
        <a:ext cx="6570192" cy="450128"/>
      </dsp:txXfrm>
    </dsp:sp>
    <dsp:sp modelId="{3D31B3B7-02FE-450F-A109-931CDF406CE0}">
      <dsp:nvSpPr>
        <dsp:cNvPr id="0" name=""/>
        <dsp:cNvSpPr/>
      </dsp:nvSpPr>
      <dsp:spPr>
        <a:xfrm>
          <a:off x="6354984" y="3545852"/>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33333"/>
            </a:schemeClr>
          </a:solidFill>
          <a:prstDash val="solid"/>
        </a:ln>
        <a:effectLst/>
      </dsp:spPr>
      <dsp:style>
        <a:lnRef idx="2">
          <a:scrgbClr r="0" g="0" b="0"/>
        </a:lnRef>
        <a:fillRef idx="1">
          <a:scrgbClr r="0" g="0" b="0"/>
        </a:fillRef>
        <a:effectRef idx="0">
          <a:scrgbClr r="0" g="0" b="0"/>
        </a:effectRef>
        <a:fontRef idx="minor"/>
      </dsp:style>
    </dsp:sp>
    <dsp:sp modelId="{F18002D7-F939-47E8-A084-BE69A60DCCD4}">
      <dsp:nvSpPr>
        <dsp:cNvPr id="0" name=""/>
        <dsp:cNvSpPr/>
      </dsp:nvSpPr>
      <dsp:spPr>
        <a:xfrm>
          <a:off x="66122" y="4277707"/>
          <a:ext cx="6977824" cy="450128"/>
        </a:xfrm>
        <a:prstGeom prst="rect">
          <a:avLst/>
        </a:prstGeom>
        <a:solidFill>
          <a:schemeClr val="accent6">
            <a:alpha val="90000"/>
            <a:hueOff val="0"/>
            <a:satOff val="0"/>
            <a:lumOff val="0"/>
            <a:alphaOff val="-4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357290" bIns="50800" numCol="1" spcCol="1270" anchor="ctr" anchorCtr="0">
          <a:noAutofit/>
        </a:bodyPr>
        <a:lstStyle/>
        <a:p>
          <a:pPr lvl="0" algn="r" defTabSz="889000" rtl="1">
            <a:lnSpc>
              <a:spcPct val="90000"/>
            </a:lnSpc>
            <a:spcBef>
              <a:spcPct val="0"/>
            </a:spcBef>
            <a:spcAft>
              <a:spcPct val="35000"/>
            </a:spcAft>
          </a:pPr>
          <a:r>
            <a:rPr lang="ar-SA" sz="2000" kern="1200" dirty="0" smtClean="0"/>
            <a:t>لا توجد آلية ربط الكترونية بين معظم الأطراف ذات الصلة – غياب مفهوم </a:t>
          </a:r>
          <a:r>
            <a:rPr lang="en-US" sz="2000" kern="1200" dirty="0" smtClean="0"/>
            <a:t>STP</a:t>
          </a:r>
          <a:endParaRPr lang="en-US" sz="2000" kern="1200" dirty="0"/>
        </a:p>
      </dsp:txBody>
      <dsp:txXfrm>
        <a:off x="66122" y="4277707"/>
        <a:ext cx="6977824" cy="450128"/>
      </dsp:txXfrm>
    </dsp:sp>
    <dsp:sp modelId="{81411269-2F75-4880-889A-141F873DBEB4}">
      <dsp:nvSpPr>
        <dsp:cNvPr id="0" name=""/>
        <dsp:cNvSpPr/>
      </dsp:nvSpPr>
      <dsp:spPr>
        <a:xfrm>
          <a:off x="6762616" y="4221441"/>
          <a:ext cx="562660" cy="562660"/>
        </a:xfrm>
        <a:prstGeom prst="ellipse">
          <a:avLst/>
        </a:prstGeom>
        <a:solidFill>
          <a:schemeClr val="lt1">
            <a:hueOff val="0"/>
            <a:satOff val="0"/>
            <a:lumOff val="0"/>
            <a:alphaOff val="0"/>
          </a:schemeClr>
        </a:solidFill>
        <a:ln w="55000" cap="flat" cmpd="thickThin" algn="ctr">
          <a:solidFill>
            <a:schemeClr val="accent6">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068A53-19B4-4A09-8513-A5D24BBDF0EB}">
      <dsp:nvSpPr>
        <dsp:cNvPr id="0" name=""/>
        <dsp:cNvSpPr/>
      </dsp:nvSpPr>
      <dsp:spPr>
        <a:xfrm>
          <a:off x="0" y="298670"/>
          <a:ext cx="7924800" cy="504000"/>
        </a:xfrm>
        <a:prstGeom prst="rect">
          <a:avLst/>
        </a:prstGeom>
        <a:solidFill>
          <a:schemeClr val="dk1">
            <a:alpha val="90000"/>
            <a:tint val="40000"/>
            <a:hueOff val="0"/>
            <a:satOff val="0"/>
            <a:lumOff val="0"/>
            <a:alphaOff val="0"/>
          </a:schemeClr>
        </a:solidFill>
        <a:ln w="55000" cap="flat" cmpd="thickThin"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C33F7B5-5F49-4DD1-9F2C-499218B7C323}">
      <dsp:nvSpPr>
        <dsp:cNvPr id="0" name=""/>
        <dsp:cNvSpPr/>
      </dsp:nvSpPr>
      <dsp:spPr>
        <a:xfrm>
          <a:off x="396240" y="3470"/>
          <a:ext cx="5547360" cy="590400"/>
        </a:xfrm>
        <a:prstGeom prst="roundRect">
          <a:avLst/>
        </a:prstGeom>
        <a:solidFill>
          <a:schemeClr val="lt1">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677" tIns="0" rIns="209677" bIns="0" numCol="1" spcCol="1270" anchor="ctr" anchorCtr="0">
          <a:noAutofit/>
        </a:bodyPr>
        <a:lstStyle/>
        <a:p>
          <a:pPr lvl="0" algn="ctr" defTabSz="889000" rtl="1">
            <a:lnSpc>
              <a:spcPct val="90000"/>
            </a:lnSpc>
            <a:spcBef>
              <a:spcPct val="0"/>
            </a:spcBef>
            <a:spcAft>
              <a:spcPct val="35000"/>
            </a:spcAft>
          </a:pPr>
          <a:r>
            <a:rPr lang="ar-SA" sz="2000" kern="1200" dirty="0" smtClean="0">
              <a:effectLst/>
              <a:latin typeface="Arial" panose="020B0604020202020204" pitchFamily="34" charset="0"/>
              <a:cs typeface="Arial" panose="020B0604020202020204" pitchFamily="34" charset="0"/>
            </a:rPr>
            <a:t>توحيد </a:t>
          </a:r>
          <a:r>
            <a:rPr lang="ar-KW" sz="2000" kern="1200" dirty="0" smtClean="0">
              <a:effectLst/>
              <a:latin typeface="Arial" panose="020B0604020202020204" pitchFamily="34" charset="0"/>
              <a:cs typeface="Arial" panose="020B0604020202020204" pitchFamily="34" charset="0"/>
            </a:rPr>
            <a:t>فترة التسوية </a:t>
          </a:r>
          <a:r>
            <a:rPr lang="en-US" sz="2000" kern="1200" dirty="0" smtClean="0">
              <a:effectLst/>
              <a:latin typeface="Arial" panose="020B0604020202020204" pitchFamily="34" charset="0"/>
              <a:cs typeface="Arial" panose="020B0604020202020204" pitchFamily="34" charset="0"/>
            </a:rPr>
            <a:t>T+3</a:t>
          </a:r>
          <a:r>
            <a:rPr lang="en-US" sz="2100" kern="1200" dirty="0" smtClean="0">
              <a:effectLst/>
              <a:latin typeface="Arial" panose="020B0604020202020204" pitchFamily="34" charset="0"/>
              <a:cs typeface="Arial" panose="020B0604020202020204" pitchFamily="34" charset="0"/>
            </a:rPr>
            <a:t> </a:t>
          </a:r>
          <a:endParaRPr lang="en-US" sz="2100" kern="1200" dirty="0"/>
        </a:p>
      </dsp:txBody>
      <dsp:txXfrm>
        <a:off x="425061" y="32291"/>
        <a:ext cx="5489718" cy="532758"/>
      </dsp:txXfrm>
    </dsp:sp>
    <dsp:sp modelId="{44F5828E-104B-4629-AD81-8CF9760FEC15}">
      <dsp:nvSpPr>
        <dsp:cNvPr id="0" name=""/>
        <dsp:cNvSpPr/>
      </dsp:nvSpPr>
      <dsp:spPr>
        <a:xfrm>
          <a:off x="0" y="1205870"/>
          <a:ext cx="7924800" cy="504000"/>
        </a:xfrm>
        <a:prstGeom prst="rect">
          <a:avLst/>
        </a:prstGeom>
        <a:solidFill>
          <a:schemeClr val="dk1">
            <a:alpha val="90000"/>
            <a:tint val="40000"/>
            <a:hueOff val="0"/>
            <a:satOff val="0"/>
            <a:lumOff val="0"/>
            <a:alphaOff val="0"/>
          </a:schemeClr>
        </a:solidFill>
        <a:ln w="55000" cap="flat" cmpd="thickThin"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BCE6CE-9300-4FCE-A65E-0EFFBAB1FDD7}">
      <dsp:nvSpPr>
        <dsp:cNvPr id="0" name=""/>
        <dsp:cNvSpPr/>
      </dsp:nvSpPr>
      <dsp:spPr>
        <a:xfrm>
          <a:off x="396240" y="910670"/>
          <a:ext cx="5547360" cy="590400"/>
        </a:xfrm>
        <a:prstGeom prst="roundRect">
          <a:avLst/>
        </a:prstGeom>
        <a:solidFill>
          <a:schemeClr val="lt1">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677" tIns="0" rIns="209677" bIns="0" numCol="1" spcCol="1270" anchor="ctr" anchorCtr="0">
          <a:noAutofit/>
        </a:bodyPr>
        <a:lstStyle/>
        <a:p>
          <a:pPr lvl="0" algn="ct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اجراء التسوية: التسليم مقابل</a:t>
          </a:r>
          <a:r>
            <a:rPr lang="ar-SA" sz="2000" kern="1200" dirty="0" smtClean="0">
              <a:effectLst/>
              <a:latin typeface="Arial" panose="020B0604020202020204" pitchFamily="34" charset="0"/>
              <a:cs typeface="Arial" panose="020B0604020202020204" pitchFamily="34" charset="0"/>
            </a:rPr>
            <a:t> الدفع</a:t>
          </a:r>
          <a:r>
            <a:rPr lang="ar-KW" sz="2000" kern="1200" dirty="0" smtClean="0">
              <a:effectLst/>
              <a:latin typeface="Arial" panose="020B0604020202020204" pitchFamily="34" charset="0"/>
              <a:cs typeface="Arial" panose="020B0604020202020204" pitchFamily="34" charset="0"/>
            </a:rPr>
            <a:t> </a:t>
          </a:r>
          <a:r>
            <a:rPr lang="en-US" sz="2000" kern="1200" dirty="0" smtClean="0">
              <a:effectLst/>
              <a:latin typeface="Arial" panose="020B0604020202020204" pitchFamily="34" charset="0"/>
              <a:cs typeface="Arial" panose="020B0604020202020204" pitchFamily="34" charset="0"/>
            </a:rPr>
            <a:t>DVP</a:t>
          </a:r>
          <a:endParaRPr lang="en-US" sz="2000" kern="1200" dirty="0"/>
        </a:p>
      </dsp:txBody>
      <dsp:txXfrm>
        <a:off x="425061" y="939491"/>
        <a:ext cx="5489718" cy="532758"/>
      </dsp:txXfrm>
    </dsp:sp>
    <dsp:sp modelId="{E915DC8A-91FB-4B5D-A1FB-B95159563509}">
      <dsp:nvSpPr>
        <dsp:cNvPr id="0" name=""/>
        <dsp:cNvSpPr/>
      </dsp:nvSpPr>
      <dsp:spPr>
        <a:xfrm>
          <a:off x="0" y="2311929"/>
          <a:ext cx="7924800" cy="504000"/>
        </a:xfrm>
        <a:prstGeom prst="rect">
          <a:avLst/>
        </a:prstGeom>
        <a:solidFill>
          <a:schemeClr val="dk1">
            <a:alpha val="90000"/>
            <a:tint val="40000"/>
            <a:hueOff val="0"/>
            <a:satOff val="0"/>
            <a:lumOff val="0"/>
            <a:alphaOff val="0"/>
          </a:schemeClr>
        </a:solidFill>
        <a:ln w="55000" cap="flat" cmpd="thickThin"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607309-25F5-479E-8A5A-0D398AD2D5C9}">
      <dsp:nvSpPr>
        <dsp:cNvPr id="0" name=""/>
        <dsp:cNvSpPr/>
      </dsp:nvSpPr>
      <dsp:spPr>
        <a:xfrm>
          <a:off x="396240" y="1817870"/>
          <a:ext cx="5547360" cy="789258"/>
        </a:xfrm>
        <a:prstGeom prst="roundRect">
          <a:avLst/>
        </a:prstGeom>
        <a:solidFill>
          <a:schemeClr val="lt1">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677" tIns="0" rIns="209677" bIns="0" numCol="1" spcCol="1270" anchor="ctr" anchorCtr="0">
          <a:noAutofit/>
        </a:bodyPr>
        <a:lstStyle/>
        <a:p>
          <a:pPr lvl="0" algn="ctr" defTabSz="889000" rtl="1">
            <a:lnSpc>
              <a:spcPct val="90000"/>
            </a:lnSpc>
            <a:spcBef>
              <a:spcPct val="0"/>
            </a:spcBef>
            <a:spcAft>
              <a:spcPct val="35000"/>
            </a:spcAft>
          </a:pPr>
          <a:r>
            <a:rPr lang="ar-KW" sz="2000" kern="1200" dirty="0" smtClean="0"/>
            <a:t>طريقة التسوية: </a:t>
          </a:r>
          <a:r>
            <a:rPr lang="ar-SA" sz="2000" kern="1200" dirty="0" smtClean="0"/>
            <a:t>تتم وفق مفهوم الإجمالي للمبالغ </a:t>
          </a:r>
          <a:r>
            <a:rPr lang="en-US" sz="2000" kern="1200" dirty="0" smtClean="0"/>
            <a:t>Gross Net Settlement</a:t>
          </a:r>
          <a:r>
            <a:rPr lang="ar-SA" sz="2000" kern="1200" dirty="0" smtClean="0"/>
            <a:t> </a:t>
          </a:r>
          <a:endParaRPr lang="en-US" sz="2000" kern="1200" dirty="0"/>
        </a:p>
      </dsp:txBody>
      <dsp:txXfrm>
        <a:off x="434768" y="1856398"/>
        <a:ext cx="5470304" cy="7122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CE4D74-EC9B-4171-8D25-08AF12EB63FA}">
      <dsp:nvSpPr>
        <dsp:cNvPr id="0" name=""/>
        <dsp:cNvSpPr/>
      </dsp:nvSpPr>
      <dsp:spPr>
        <a:xfrm>
          <a:off x="0" y="450659"/>
          <a:ext cx="8458200" cy="705600"/>
        </a:xfrm>
        <a:prstGeom prst="rect">
          <a:avLst/>
        </a:prstGeom>
        <a:solidFill>
          <a:schemeClr val="dk1">
            <a:alpha val="90000"/>
            <a:tint val="40000"/>
            <a:hueOff val="0"/>
            <a:satOff val="0"/>
            <a:lumOff val="0"/>
            <a:alphaOff val="0"/>
          </a:schemeClr>
        </a:solidFill>
        <a:ln w="55000" cap="flat" cmpd="thickThin"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950CBE-0BEF-40DA-8E88-22F9A5B6EF5A}">
      <dsp:nvSpPr>
        <dsp:cNvPr id="0" name=""/>
        <dsp:cNvSpPr/>
      </dsp:nvSpPr>
      <dsp:spPr>
        <a:xfrm>
          <a:off x="422910" y="37379"/>
          <a:ext cx="6797068" cy="826560"/>
        </a:xfrm>
        <a:prstGeom prst="roundRect">
          <a:avLst/>
        </a:prstGeom>
        <a:solidFill>
          <a:schemeClr val="lt1">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790" tIns="0" rIns="223790" bIns="0" numCol="1" spcCol="1270" anchor="ctr" anchorCtr="0">
          <a:noAutofit/>
        </a:bodyPr>
        <a:lstStyle/>
        <a:p>
          <a:pPr lvl="0" algn="r" defTabSz="889000" rtl="1">
            <a:lnSpc>
              <a:spcPct val="90000"/>
            </a:lnSpc>
            <a:spcBef>
              <a:spcPct val="0"/>
            </a:spcBef>
            <a:spcAft>
              <a:spcPct val="35000"/>
            </a:spcAft>
          </a:pPr>
          <a:r>
            <a:rPr lang="ar-KW" sz="2000" b="0" kern="1200" dirty="0" smtClean="0">
              <a:latin typeface="Arial" panose="020B0604020202020204" pitchFamily="34" charset="0"/>
              <a:cs typeface="Arial" panose="020B0604020202020204" pitchFamily="34" charset="0"/>
            </a:rPr>
            <a:t>يمكن لأمين الحفظ الفرعي رفض الالتزام وذلك قبل الساعة 10 من صباح اليوم التالي للتداول </a:t>
          </a:r>
          <a:r>
            <a:rPr lang="en-US" sz="2000" b="0" kern="1200" dirty="0" smtClean="0">
              <a:latin typeface="Arial" panose="020B0604020202020204" pitchFamily="34" charset="0"/>
              <a:cs typeface="Arial" panose="020B0604020202020204" pitchFamily="34" charset="0"/>
            </a:rPr>
            <a:t> “T+2”</a:t>
          </a:r>
          <a:r>
            <a:rPr lang="ar-KW" sz="2000" b="0" kern="1200" dirty="0" smtClean="0">
              <a:latin typeface="Arial" panose="020B0604020202020204" pitchFamily="34" charset="0"/>
              <a:cs typeface="Arial" panose="020B0604020202020204" pitchFamily="34" charset="0"/>
            </a:rPr>
            <a:t>.</a:t>
          </a:r>
          <a:endParaRPr lang="en-US" sz="2000" b="0" kern="1200" dirty="0"/>
        </a:p>
      </dsp:txBody>
      <dsp:txXfrm>
        <a:off x="463259" y="77728"/>
        <a:ext cx="6716370" cy="745862"/>
      </dsp:txXfrm>
    </dsp:sp>
    <dsp:sp modelId="{62F9FA30-DF0B-45B2-9E99-F1806E24420C}">
      <dsp:nvSpPr>
        <dsp:cNvPr id="0" name=""/>
        <dsp:cNvSpPr/>
      </dsp:nvSpPr>
      <dsp:spPr>
        <a:xfrm>
          <a:off x="0" y="1720740"/>
          <a:ext cx="8458200" cy="705600"/>
        </a:xfrm>
        <a:prstGeom prst="rect">
          <a:avLst/>
        </a:prstGeom>
        <a:solidFill>
          <a:schemeClr val="dk1">
            <a:alpha val="90000"/>
            <a:tint val="40000"/>
            <a:hueOff val="0"/>
            <a:satOff val="0"/>
            <a:lumOff val="0"/>
            <a:alphaOff val="0"/>
          </a:schemeClr>
        </a:solidFill>
        <a:ln w="55000" cap="flat" cmpd="thickThin"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8EC69A-305E-49AE-B2D4-B530985B9E1B}">
      <dsp:nvSpPr>
        <dsp:cNvPr id="0" name=""/>
        <dsp:cNvSpPr/>
      </dsp:nvSpPr>
      <dsp:spPr>
        <a:xfrm>
          <a:off x="422910" y="1307459"/>
          <a:ext cx="6797068" cy="826560"/>
        </a:xfrm>
        <a:prstGeom prst="roundRect">
          <a:avLst/>
        </a:prstGeom>
        <a:solidFill>
          <a:schemeClr val="lt1">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790" tIns="0" rIns="223790" bIns="0" numCol="1" spcCol="1270" anchor="ctr" anchorCtr="0">
          <a:noAutofit/>
        </a:bodyPr>
        <a:lstStyle/>
        <a:p>
          <a:pPr lvl="0" algn="r" defTabSz="889000" rtl="1">
            <a:lnSpc>
              <a:spcPct val="90000"/>
            </a:lnSpc>
            <a:spcBef>
              <a:spcPct val="0"/>
            </a:spcBef>
            <a:spcAft>
              <a:spcPct val="35000"/>
            </a:spcAft>
          </a:pPr>
          <a:r>
            <a:rPr lang="ar-KW" sz="2000" b="0" kern="1200" dirty="0" smtClean="0">
              <a:latin typeface="Arial" panose="020B0604020202020204" pitchFamily="34" charset="0"/>
              <a:cs typeface="Arial" panose="020B0604020202020204" pitchFamily="34" charset="0"/>
            </a:rPr>
            <a:t>رفض عملية الشراء: يتحمل الوسيط التزامات المبالغ.</a:t>
          </a:r>
          <a:endParaRPr lang="en-US" sz="2000" b="0" kern="1200" dirty="0"/>
        </a:p>
      </dsp:txBody>
      <dsp:txXfrm>
        <a:off x="463259" y="1347808"/>
        <a:ext cx="6716370" cy="745862"/>
      </dsp:txXfrm>
    </dsp:sp>
    <dsp:sp modelId="{3257A32A-69F6-48EF-BB1C-AADC9504CAC5}">
      <dsp:nvSpPr>
        <dsp:cNvPr id="0" name=""/>
        <dsp:cNvSpPr/>
      </dsp:nvSpPr>
      <dsp:spPr>
        <a:xfrm>
          <a:off x="0" y="2990820"/>
          <a:ext cx="8458200" cy="705600"/>
        </a:xfrm>
        <a:prstGeom prst="rect">
          <a:avLst/>
        </a:prstGeom>
        <a:solidFill>
          <a:schemeClr val="dk1">
            <a:alpha val="90000"/>
            <a:tint val="40000"/>
            <a:hueOff val="0"/>
            <a:satOff val="0"/>
            <a:lumOff val="0"/>
            <a:alphaOff val="0"/>
          </a:schemeClr>
        </a:solidFill>
        <a:ln w="55000" cap="flat" cmpd="thickThin"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14F2D2-EB62-420F-B7D3-A23EA9FA16BD}">
      <dsp:nvSpPr>
        <dsp:cNvPr id="0" name=""/>
        <dsp:cNvSpPr/>
      </dsp:nvSpPr>
      <dsp:spPr>
        <a:xfrm>
          <a:off x="422910" y="2577540"/>
          <a:ext cx="6797068" cy="826560"/>
        </a:xfrm>
        <a:prstGeom prst="roundRect">
          <a:avLst/>
        </a:prstGeom>
        <a:solidFill>
          <a:schemeClr val="lt1">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790" tIns="0" rIns="223790" bIns="0" numCol="1" spcCol="1270" anchor="ctr" anchorCtr="0">
          <a:noAutofit/>
        </a:bodyPr>
        <a:lstStyle/>
        <a:p>
          <a:pPr lvl="0" algn="r" defTabSz="889000" rtl="1">
            <a:lnSpc>
              <a:spcPct val="90000"/>
            </a:lnSpc>
            <a:spcBef>
              <a:spcPct val="0"/>
            </a:spcBef>
            <a:spcAft>
              <a:spcPct val="35000"/>
            </a:spcAft>
          </a:pPr>
          <a:r>
            <a:rPr lang="ar-KW" sz="2000" b="0" kern="1200" dirty="0" smtClean="0">
              <a:latin typeface="Arial" panose="020B0604020202020204" pitchFamily="34" charset="0"/>
              <a:cs typeface="Arial" panose="020B0604020202020204" pitchFamily="34" charset="0"/>
            </a:rPr>
            <a:t>رفض عملية البيع: يتحمل الوسيط التزامات الأسهم.</a:t>
          </a:r>
          <a:endParaRPr lang="en-US" sz="2000" b="0" kern="1200" dirty="0"/>
        </a:p>
      </dsp:txBody>
      <dsp:txXfrm>
        <a:off x="463259" y="2617889"/>
        <a:ext cx="6716370" cy="7458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F125B1-BDF9-483C-8C6B-FB01E39E0C5B}">
      <dsp:nvSpPr>
        <dsp:cNvPr id="0" name=""/>
        <dsp:cNvSpPr/>
      </dsp:nvSpPr>
      <dsp:spPr>
        <a:xfrm>
          <a:off x="3616" y="1468732"/>
          <a:ext cx="1581224" cy="948734"/>
        </a:xfrm>
        <a:prstGeom prst="roundRect">
          <a:avLst>
            <a:gd name="adj" fmla="val 10000"/>
          </a:avLst>
        </a:prstGeom>
        <a:solidFill>
          <a:srgbClr val="7030A0">
            <a:alpha val="90000"/>
          </a:srgb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تاريخ الدفع</a:t>
          </a:r>
          <a:endParaRPr lang="ar-KW" sz="2000" kern="1200" dirty="0">
            <a:effectLst/>
            <a:latin typeface="Arial" panose="020B0604020202020204" pitchFamily="34" charset="0"/>
            <a:cs typeface="Arial" panose="020B0604020202020204" pitchFamily="34" charset="0"/>
          </a:endParaRPr>
        </a:p>
      </dsp:txBody>
      <dsp:txXfrm>
        <a:off x="31403" y="1496519"/>
        <a:ext cx="1525650" cy="893160"/>
      </dsp:txXfrm>
    </dsp:sp>
    <dsp:sp modelId="{34274F6A-B54E-4221-A62F-73E970350C0B}">
      <dsp:nvSpPr>
        <dsp:cNvPr id="0" name=""/>
        <dsp:cNvSpPr/>
      </dsp:nvSpPr>
      <dsp:spPr>
        <a:xfrm rot="10800000">
          <a:off x="1760129" y="1742872"/>
          <a:ext cx="371616" cy="392143"/>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1871614" y="1821301"/>
        <a:ext cx="260131" cy="235285"/>
      </dsp:txXfrm>
    </dsp:sp>
    <dsp:sp modelId="{E5511F63-4308-47ED-9CF1-97F03DF24222}">
      <dsp:nvSpPr>
        <dsp:cNvPr id="0" name=""/>
        <dsp:cNvSpPr/>
      </dsp:nvSpPr>
      <dsp:spPr>
        <a:xfrm>
          <a:off x="2286000" y="1460497"/>
          <a:ext cx="1581224" cy="948734"/>
        </a:xfrm>
        <a:prstGeom prst="roundRect">
          <a:avLst>
            <a:gd name="adj" fmla="val 10000"/>
          </a:avLst>
        </a:prstGeom>
        <a:solidFill>
          <a:srgbClr val="000000">
            <a:alpha val="76667"/>
          </a:srgb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تاريخ الاستحقاق</a:t>
          </a:r>
        </a:p>
        <a:p>
          <a:pPr lvl="0" algn="ctr" defTabSz="889000" rtl="0">
            <a:lnSpc>
              <a:spcPct val="90000"/>
            </a:lnSpc>
            <a:spcBef>
              <a:spcPct val="0"/>
            </a:spcBef>
            <a:spcAft>
              <a:spcPct val="35000"/>
            </a:spcAft>
          </a:pPr>
          <a:r>
            <a:rPr lang="en-US" sz="2000" kern="1200" dirty="0" smtClean="0">
              <a:effectLst/>
              <a:latin typeface="Arial" panose="020B0604020202020204" pitchFamily="34" charset="0"/>
              <a:cs typeface="Arial" panose="020B0604020202020204" pitchFamily="34" charset="0"/>
            </a:rPr>
            <a:t>(T+</a:t>
          </a:r>
          <a:r>
            <a:rPr lang="ar-KW" sz="2000" kern="1200" dirty="0" smtClean="0">
              <a:effectLst/>
              <a:latin typeface="Arial" panose="020B0604020202020204" pitchFamily="34" charset="0"/>
              <a:cs typeface="Arial" panose="020B0604020202020204" pitchFamily="34" charset="0"/>
            </a:rPr>
            <a:t>3</a:t>
          </a:r>
          <a:r>
            <a:rPr lang="en-US" sz="2000" kern="1200" dirty="0" smtClean="0">
              <a:effectLst/>
              <a:latin typeface="Arial" panose="020B0604020202020204" pitchFamily="34" charset="0"/>
              <a:cs typeface="Arial" panose="020B0604020202020204" pitchFamily="34" charset="0"/>
            </a:rPr>
            <a:t>)</a:t>
          </a:r>
          <a:endParaRPr lang="en-US" sz="2000" kern="1200" dirty="0"/>
        </a:p>
      </dsp:txBody>
      <dsp:txXfrm>
        <a:off x="2313787" y="1488284"/>
        <a:ext cx="1525650" cy="893160"/>
      </dsp:txXfrm>
    </dsp:sp>
    <dsp:sp modelId="{AB9C37C8-8B34-4AC6-B0B3-8E357E333CDF}">
      <dsp:nvSpPr>
        <dsp:cNvPr id="0" name=""/>
        <dsp:cNvSpPr/>
      </dsp:nvSpPr>
      <dsp:spPr>
        <a:xfrm rot="10813198">
          <a:off x="4008178" y="1742943"/>
          <a:ext cx="298826" cy="392143"/>
        </a:xfrm>
        <a:prstGeom prst="rightArrow">
          <a:avLst>
            <a:gd name="adj1" fmla="val 60000"/>
            <a:gd name="adj2" fmla="val 50000"/>
          </a:avLst>
        </a:prstGeom>
        <a:solidFill>
          <a:schemeClr val="accent2">
            <a:shade val="90000"/>
            <a:hueOff val="63627"/>
            <a:satOff val="-8659"/>
            <a:lumOff val="1853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4097826" y="1821544"/>
        <a:ext cx="209178" cy="235285"/>
      </dsp:txXfrm>
    </dsp:sp>
    <dsp:sp modelId="{AD8B4344-463A-4870-99C4-12C25B36CF7A}">
      <dsp:nvSpPr>
        <dsp:cNvPr id="0" name=""/>
        <dsp:cNvSpPr/>
      </dsp:nvSpPr>
      <dsp:spPr>
        <a:xfrm>
          <a:off x="4431044" y="1468732"/>
          <a:ext cx="1581224" cy="948734"/>
        </a:xfrm>
        <a:prstGeom prst="roundRect">
          <a:avLst>
            <a:gd name="adj" fmla="val 10000"/>
          </a:avLst>
        </a:prstGeom>
        <a:solidFill>
          <a:srgbClr val="00B050">
            <a:alpha val="63333"/>
          </a:srgb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تاريخ الخروج</a:t>
          </a:r>
          <a:endParaRPr lang="ar-KW" sz="2000" kern="1200" dirty="0">
            <a:effectLst/>
            <a:latin typeface="Arial" panose="020B0604020202020204" pitchFamily="34" charset="0"/>
            <a:cs typeface="Arial" panose="020B0604020202020204" pitchFamily="34" charset="0"/>
          </a:endParaRPr>
        </a:p>
        <a:p>
          <a:pPr lvl="0" algn="ctr" defTabSz="889000" rtl="0">
            <a:lnSpc>
              <a:spcPct val="90000"/>
            </a:lnSpc>
            <a:spcBef>
              <a:spcPct val="0"/>
            </a:spcBef>
            <a:spcAft>
              <a:spcPct val="35000"/>
            </a:spcAft>
          </a:pPr>
          <a:r>
            <a:rPr lang="en-US" sz="2000" kern="1200" dirty="0">
              <a:effectLst/>
              <a:latin typeface="Arial" panose="020B0604020202020204" pitchFamily="34" charset="0"/>
              <a:cs typeface="Arial" panose="020B0604020202020204" pitchFamily="34" charset="0"/>
            </a:rPr>
            <a:t> (</a:t>
          </a:r>
          <a:r>
            <a:rPr lang="en-US" sz="2000" kern="1200" dirty="0" smtClean="0">
              <a:effectLst/>
              <a:latin typeface="Arial" panose="020B0604020202020204" pitchFamily="34" charset="0"/>
              <a:cs typeface="Arial" panose="020B0604020202020204" pitchFamily="34" charset="0"/>
            </a:rPr>
            <a:t>T+</a:t>
          </a:r>
          <a:r>
            <a:rPr lang="ar-KW" sz="2000" kern="1200" dirty="0" smtClean="0">
              <a:effectLst/>
              <a:latin typeface="Arial" panose="020B0604020202020204" pitchFamily="34" charset="0"/>
              <a:cs typeface="Arial" panose="020B0604020202020204" pitchFamily="34" charset="0"/>
            </a:rPr>
            <a:t>1</a:t>
          </a:r>
          <a:r>
            <a:rPr lang="en-US" sz="2000" kern="1200" dirty="0" smtClean="0">
              <a:effectLst/>
              <a:latin typeface="Arial" panose="020B0604020202020204" pitchFamily="34" charset="0"/>
              <a:cs typeface="Arial" panose="020B0604020202020204" pitchFamily="34" charset="0"/>
            </a:rPr>
            <a:t>)</a:t>
          </a:r>
          <a:endParaRPr lang="en-US" sz="2000" kern="1200" dirty="0"/>
        </a:p>
      </dsp:txBody>
      <dsp:txXfrm>
        <a:off x="4458831" y="1496519"/>
        <a:ext cx="1525650" cy="893160"/>
      </dsp:txXfrm>
    </dsp:sp>
    <dsp:sp modelId="{F1F14BCD-BA7E-4318-B343-3ADAB26C95AF}">
      <dsp:nvSpPr>
        <dsp:cNvPr id="0" name=""/>
        <dsp:cNvSpPr/>
      </dsp:nvSpPr>
      <dsp:spPr>
        <a:xfrm rot="10800000">
          <a:off x="6170391" y="1747028"/>
          <a:ext cx="335219" cy="392143"/>
        </a:xfrm>
        <a:prstGeom prst="rightArrow">
          <a:avLst>
            <a:gd name="adj1" fmla="val 60000"/>
            <a:gd name="adj2" fmla="val 50000"/>
          </a:avLst>
        </a:prstGeom>
        <a:solidFill>
          <a:schemeClr val="accent2">
            <a:shade val="90000"/>
            <a:hueOff val="127255"/>
            <a:satOff val="-17319"/>
            <a:lumOff val="3706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dirty="0"/>
        </a:p>
      </dsp:txBody>
      <dsp:txXfrm>
        <a:off x="6270957" y="1825457"/>
        <a:ext cx="234653" cy="235285"/>
      </dsp:txXfrm>
    </dsp:sp>
    <dsp:sp modelId="{4570AB14-D347-4F3D-83CC-9DD09AC76C92}">
      <dsp:nvSpPr>
        <dsp:cNvPr id="0" name=""/>
        <dsp:cNvSpPr/>
      </dsp:nvSpPr>
      <dsp:spPr>
        <a:xfrm>
          <a:off x="6644759" y="1468732"/>
          <a:ext cx="1581224" cy="948734"/>
        </a:xfrm>
        <a:prstGeom prst="roundRect">
          <a:avLst>
            <a:gd name="adj" fmla="val 10000"/>
          </a:avLst>
        </a:prstGeom>
        <a:solidFill>
          <a:srgbClr val="FF0000">
            <a:alpha val="50000"/>
          </a:srgb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تاريخ الدخول</a:t>
          </a:r>
          <a:endParaRPr lang="en-US" sz="2000" kern="1200" dirty="0">
            <a:effectLst/>
            <a:latin typeface="Arial" panose="020B0604020202020204" pitchFamily="34" charset="0"/>
            <a:cs typeface="Arial" panose="020B0604020202020204" pitchFamily="34" charset="0"/>
          </a:endParaRPr>
        </a:p>
      </dsp:txBody>
      <dsp:txXfrm>
        <a:off x="6672546" y="1496519"/>
        <a:ext cx="1525650" cy="8931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1D01D0-F474-4586-9D32-CC75AAC16CAE}">
      <dsp:nvSpPr>
        <dsp:cNvPr id="0" name=""/>
        <dsp:cNvSpPr/>
      </dsp:nvSpPr>
      <dsp:spPr>
        <a:xfrm>
          <a:off x="905964" y="868471"/>
          <a:ext cx="7093458" cy="3665855"/>
        </a:xfrm>
        <a:prstGeom prst="rect">
          <a:avLst/>
        </a:prstGeom>
        <a:solidFill>
          <a:schemeClr val="dk1">
            <a:tint val="40000"/>
            <a:hueOff val="0"/>
            <a:satOff val="0"/>
            <a:lumOff val="0"/>
            <a:alphaOff val="0"/>
          </a:schemeClr>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6DC8ED-7D92-4898-8B0A-109DEF0EEA0A}">
      <dsp:nvSpPr>
        <dsp:cNvPr id="0" name=""/>
        <dsp:cNvSpPr/>
      </dsp:nvSpPr>
      <dsp:spPr>
        <a:xfrm>
          <a:off x="1079546" y="1378562"/>
          <a:ext cx="3111454" cy="29648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t" anchorCtr="0">
          <a:noAutofit/>
        </a:bodyPr>
        <a:lstStyle/>
        <a:p>
          <a:pPr lvl="0" algn="l" defTabSz="889000" rtl="0">
            <a:lnSpc>
              <a:spcPct val="90000"/>
            </a:lnSpc>
            <a:spcBef>
              <a:spcPct val="0"/>
            </a:spcBef>
            <a:spcAft>
              <a:spcPct val="35000"/>
            </a:spcAft>
          </a:pPr>
          <a:endParaRPr lang="ar-KW" sz="2000" b="1" kern="1200" dirty="0" smtClean="0">
            <a:effectLst/>
            <a:latin typeface="Arial" panose="020B0604020202020204" pitchFamily="34" charset="0"/>
            <a:cs typeface="Arial" panose="020B0604020202020204" pitchFamily="34" charset="0"/>
          </a:endParaRPr>
        </a:p>
        <a:p>
          <a:pPr lvl="0" algn="ctr" defTabSz="889000" rtl="1">
            <a:lnSpc>
              <a:spcPct val="90000"/>
            </a:lnSpc>
            <a:spcBef>
              <a:spcPct val="0"/>
            </a:spcBef>
            <a:spcAft>
              <a:spcPct val="35000"/>
            </a:spcAft>
          </a:pPr>
          <a:r>
            <a:rPr lang="ar-KW" sz="2500" b="1" kern="1200" dirty="0" smtClean="0">
              <a:solidFill>
                <a:schemeClr val="tx2">
                  <a:lumMod val="10000"/>
                </a:schemeClr>
              </a:solidFill>
              <a:effectLst/>
              <a:latin typeface="Arial" panose="020B0604020202020204" pitchFamily="34" charset="0"/>
              <a:cs typeface="Arial" panose="020B0604020202020204" pitchFamily="34" charset="0"/>
            </a:rPr>
            <a:t>الوسيط المؤهل</a:t>
          </a:r>
        </a:p>
        <a:p>
          <a:pPr lvl="0" algn="r" defTabSz="889000" rtl="1">
            <a:lnSpc>
              <a:spcPct val="90000"/>
            </a:lnSpc>
            <a:spcBef>
              <a:spcPct val="0"/>
            </a:spcBef>
            <a:spcAft>
              <a:spcPct val="35000"/>
            </a:spcAft>
          </a:pPr>
          <a:r>
            <a:rPr lang="ar-KW" sz="2300" b="0" kern="1200" dirty="0" smtClean="0">
              <a:solidFill>
                <a:schemeClr val="tx2">
                  <a:lumMod val="10000"/>
                </a:schemeClr>
              </a:solidFill>
              <a:effectLst/>
              <a:latin typeface="Arial" panose="020B0604020202020204" pitchFamily="34" charset="0"/>
              <a:cs typeface="Arial" panose="020B0604020202020204" pitchFamily="34" charset="0"/>
            </a:rPr>
            <a:t>يقوم بإدارة أموال العملاء وتسوية الالتزامات النقدية مع المقاصة بصافي العمليات النقدية.</a:t>
          </a:r>
          <a:endParaRPr lang="en-US" sz="2300" b="0" kern="1200" dirty="0">
            <a:solidFill>
              <a:schemeClr val="tx1"/>
            </a:solidFill>
            <a:effectLst/>
          </a:endParaRPr>
        </a:p>
      </dsp:txBody>
      <dsp:txXfrm>
        <a:off x="1079546" y="1378562"/>
        <a:ext cx="3111454" cy="2964832"/>
      </dsp:txXfrm>
    </dsp:sp>
    <dsp:sp modelId="{4045E60D-6F3C-4C50-9301-F2C66CE67D85}">
      <dsp:nvSpPr>
        <dsp:cNvPr id="0" name=""/>
        <dsp:cNvSpPr/>
      </dsp:nvSpPr>
      <dsp:spPr>
        <a:xfrm>
          <a:off x="4343387" y="1676413"/>
          <a:ext cx="3647548" cy="27554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625" tIns="47625" rIns="47625" bIns="47625" numCol="1" spcCol="1270" anchor="t" anchorCtr="0">
          <a:noAutofit/>
        </a:bodyPr>
        <a:lstStyle/>
        <a:p>
          <a:pPr lvl="0" algn="ctr" defTabSz="1111250" rtl="0">
            <a:lnSpc>
              <a:spcPct val="90000"/>
            </a:lnSpc>
            <a:spcBef>
              <a:spcPct val="0"/>
            </a:spcBef>
            <a:spcAft>
              <a:spcPct val="35000"/>
            </a:spcAft>
          </a:pPr>
          <a:r>
            <a:rPr lang="ar-KW" sz="2500" b="1" kern="1200" dirty="0" smtClean="0">
              <a:solidFill>
                <a:schemeClr val="tx2">
                  <a:lumMod val="10000"/>
                </a:schemeClr>
              </a:solidFill>
              <a:effectLst/>
              <a:latin typeface="Arial" panose="020B0604020202020204" pitchFamily="34" charset="0"/>
              <a:cs typeface="Arial" panose="020B0604020202020204" pitchFamily="34" charset="0"/>
            </a:rPr>
            <a:t>الوسيط </a:t>
          </a:r>
          <a:r>
            <a:rPr lang="ar-KW" sz="2500" b="1" kern="1200" smtClean="0">
              <a:solidFill>
                <a:schemeClr val="tx2">
                  <a:lumMod val="10000"/>
                </a:schemeClr>
              </a:solidFill>
              <a:effectLst/>
              <a:latin typeface="Arial" panose="020B0604020202020204" pitchFamily="34" charset="0"/>
              <a:cs typeface="Arial" panose="020B0604020202020204" pitchFamily="34" charset="0"/>
            </a:rPr>
            <a:t>غير المؤهل</a:t>
          </a:r>
          <a:endParaRPr lang="ar-KW" sz="1100" kern="1200" smtClean="0">
            <a:latin typeface="Arial" panose="020B0604020202020204" pitchFamily="34" charset="0"/>
            <a:cs typeface="Arial" panose="020B0604020202020204" pitchFamily="34" charset="0"/>
          </a:endParaRPr>
        </a:p>
        <a:p>
          <a:pPr lvl="0" algn="r" defTabSz="1111250" rtl="1">
            <a:lnSpc>
              <a:spcPct val="90000"/>
            </a:lnSpc>
            <a:spcBef>
              <a:spcPct val="0"/>
            </a:spcBef>
            <a:spcAft>
              <a:spcPct val="35000"/>
            </a:spcAft>
          </a:pPr>
          <a:r>
            <a:rPr lang="ar-KW" sz="2300" kern="1200" smtClean="0">
              <a:latin typeface="Arial" panose="020B0604020202020204" pitchFamily="34" charset="0"/>
              <a:cs typeface="Arial" panose="020B0604020202020204" pitchFamily="34" charset="0"/>
            </a:rPr>
            <a:t>يستمر </a:t>
          </a:r>
          <a:r>
            <a:rPr lang="ar-KW" sz="2300" kern="1200" dirty="0" smtClean="0">
              <a:latin typeface="Arial" panose="020B0604020202020204" pitchFamily="34" charset="0"/>
              <a:cs typeface="Arial" panose="020B0604020202020204" pitchFamily="34" charset="0"/>
            </a:rPr>
            <a:t>بنفس طريقة العمل الحالية عن طريق قيام المقاصة بتسوية الالتزامات النقدية مباشرة مع العملاء.</a:t>
          </a:r>
          <a:endParaRPr lang="en-US" sz="2300" kern="1200" dirty="0"/>
        </a:p>
      </dsp:txBody>
      <dsp:txXfrm>
        <a:off x="4343387" y="1676413"/>
        <a:ext cx="3647548" cy="2755435"/>
      </dsp:txXfrm>
    </dsp:sp>
    <dsp:sp modelId="{6CD6A9B3-28EF-4CFD-B2A5-1B167FA20C85}">
      <dsp:nvSpPr>
        <dsp:cNvPr id="0" name=""/>
        <dsp:cNvSpPr/>
      </dsp:nvSpPr>
      <dsp:spPr>
        <a:xfrm>
          <a:off x="0" y="302162"/>
          <a:ext cx="1386078" cy="1386078"/>
        </a:xfrm>
        <a:prstGeom prst="plus">
          <a:avLst>
            <a:gd name="adj" fmla="val 32810"/>
          </a:avLst>
        </a:prstGeom>
        <a:solidFill>
          <a:srgbClr val="92D050"/>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1BEBC2-B56B-4706-90EE-66FA40E19CEC}">
      <dsp:nvSpPr>
        <dsp:cNvPr id="0" name=""/>
        <dsp:cNvSpPr/>
      </dsp:nvSpPr>
      <dsp:spPr>
        <a:xfrm>
          <a:off x="6848856" y="800629"/>
          <a:ext cx="1304544" cy="447055"/>
        </a:xfrm>
        <a:prstGeom prst="rect">
          <a:avLst/>
        </a:prstGeom>
        <a:solidFill>
          <a:srgbClr val="FF0000"/>
        </a:solidFill>
        <a:ln w="55000" cap="flat" cmpd="thickThin"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3AF17E-D904-48F2-ACC2-F92AF265B708}">
      <dsp:nvSpPr>
        <dsp:cNvPr id="0" name=""/>
        <dsp:cNvSpPr/>
      </dsp:nvSpPr>
      <dsp:spPr>
        <a:xfrm>
          <a:off x="4280534" y="1471213"/>
          <a:ext cx="815" cy="2995272"/>
        </a:xfrm>
        <a:prstGeom prst="line">
          <a:avLst/>
        </a:prstGeom>
        <a:noFill/>
        <a:ln w="55000" cap="flat" cmpd="thickThin"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377927-9252-4C9D-9E38-F7CFB64B9698}">
      <dsp:nvSpPr>
        <dsp:cNvPr id="0" name=""/>
        <dsp:cNvSpPr/>
      </dsp:nvSpPr>
      <dsp:spPr>
        <a:xfrm>
          <a:off x="0" y="11399"/>
          <a:ext cx="8534400" cy="2808000"/>
        </a:xfrm>
        <a:prstGeom prst="leftArrow">
          <a:avLst/>
        </a:prstGeom>
        <a:solidFill>
          <a:schemeClr val="accent1">
            <a:shade val="8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2EDD7-9D0D-437A-AF22-498A5DFA1EDD}">
      <dsp:nvSpPr>
        <dsp:cNvPr id="0" name=""/>
        <dsp:cNvSpPr/>
      </dsp:nvSpPr>
      <dsp:spPr>
        <a:xfrm>
          <a:off x="704850" y="707699"/>
          <a:ext cx="1552277" cy="140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a:lnSpc>
              <a:spcPct val="90000"/>
            </a:lnSpc>
            <a:spcBef>
              <a:spcPct val="0"/>
            </a:spcBef>
            <a:spcAft>
              <a:spcPct val="35000"/>
            </a:spcAft>
          </a:pPr>
          <a:endParaRPr lang="en-US" sz="2000" kern="1200" dirty="0">
            <a:effectLst/>
            <a:latin typeface="Arial" panose="020B0604020202020204" pitchFamily="34" charset="0"/>
            <a:cs typeface="Arial" panose="020B0604020202020204" pitchFamily="34" charset="0"/>
          </a:endParaRPr>
        </a:p>
      </dsp:txBody>
      <dsp:txXfrm>
        <a:off x="704850" y="707699"/>
        <a:ext cx="1552277" cy="1404000"/>
      </dsp:txXfrm>
    </dsp:sp>
    <dsp:sp modelId="{D97CB193-C903-499E-816C-2374C61515B0}">
      <dsp:nvSpPr>
        <dsp:cNvPr id="0" name=""/>
        <dsp:cNvSpPr/>
      </dsp:nvSpPr>
      <dsp:spPr>
        <a:xfrm>
          <a:off x="2133597" y="609602"/>
          <a:ext cx="1552277" cy="140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rtl="0">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الضمان المالي للشركة الكويتية للمقاصة</a:t>
          </a:r>
          <a:endParaRPr lang="en-US" sz="2000" kern="1200" dirty="0"/>
        </a:p>
      </dsp:txBody>
      <dsp:txXfrm>
        <a:off x="2133597" y="609602"/>
        <a:ext cx="1552277" cy="1404000"/>
      </dsp:txXfrm>
    </dsp:sp>
    <dsp:sp modelId="{299799E8-C6BA-4B4B-9991-6388F855A3DB}">
      <dsp:nvSpPr>
        <dsp:cNvPr id="0" name=""/>
        <dsp:cNvSpPr/>
      </dsp:nvSpPr>
      <dsp:spPr>
        <a:xfrm>
          <a:off x="4572007" y="838201"/>
          <a:ext cx="1552277" cy="1104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rtl="0">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الضمان المالي لأمين الحفظ الفرعي</a:t>
          </a:r>
          <a:endParaRPr lang="en-US" sz="2000" kern="1200" dirty="0"/>
        </a:p>
      </dsp:txBody>
      <dsp:txXfrm>
        <a:off x="4572007" y="838201"/>
        <a:ext cx="1552277" cy="1104863"/>
      </dsp:txXfrm>
    </dsp:sp>
    <dsp:sp modelId="{2C27D29C-51AB-4C38-B056-515AE35CE9ED}">
      <dsp:nvSpPr>
        <dsp:cNvPr id="0" name=""/>
        <dsp:cNvSpPr/>
      </dsp:nvSpPr>
      <dsp:spPr>
        <a:xfrm>
          <a:off x="6934201" y="609602"/>
          <a:ext cx="1552277" cy="140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rtl="0">
            <a:lnSpc>
              <a:spcPct val="90000"/>
            </a:lnSpc>
            <a:spcBef>
              <a:spcPct val="0"/>
            </a:spcBef>
            <a:spcAft>
              <a:spcPct val="35000"/>
            </a:spcAft>
          </a:pPr>
          <a:r>
            <a:rPr lang="ar-KW" sz="2000" kern="1200" dirty="0" smtClean="0">
              <a:effectLst/>
              <a:latin typeface="Arial" panose="020B0604020202020204" pitchFamily="34" charset="0"/>
              <a:cs typeface="Arial" panose="020B0604020202020204" pitchFamily="34" charset="0"/>
            </a:rPr>
            <a:t>الضمان المالي للوسيط</a:t>
          </a:r>
          <a:endParaRPr lang="en-US" sz="2000" kern="1200" dirty="0"/>
        </a:p>
      </dsp:txBody>
      <dsp:txXfrm>
        <a:off x="6934201" y="609602"/>
        <a:ext cx="1552277" cy="1404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F262A3-1EF9-4E32-B972-461CE3711AD9}">
      <dsp:nvSpPr>
        <dsp:cNvPr id="0" name=""/>
        <dsp:cNvSpPr/>
      </dsp:nvSpPr>
      <dsp:spPr>
        <a:xfrm rot="10800000">
          <a:off x="5654037" y="528994"/>
          <a:ext cx="2879526" cy="1151810"/>
        </a:xfrm>
        <a:prstGeom prst="chevron">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80010" bIns="26670" numCol="1" spcCol="1270" anchor="ctr" anchorCtr="0">
          <a:noAutofit/>
        </a:bodyPr>
        <a:lstStyle/>
        <a:p>
          <a:pPr lvl="0" algn="ctr" defTabSz="889000">
            <a:lnSpc>
              <a:spcPct val="90000"/>
            </a:lnSpc>
            <a:spcBef>
              <a:spcPct val="0"/>
            </a:spcBef>
            <a:spcAft>
              <a:spcPct val="35000"/>
            </a:spcAft>
          </a:pPr>
          <a:r>
            <a:rPr lang="ar-KW" sz="2000" kern="1200" dirty="0" smtClean="0"/>
            <a:t>لوحة الشراء الاجباري</a:t>
          </a:r>
          <a:endParaRPr lang="en-US" sz="2000" kern="1200" dirty="0"/>
        </a:p>
        <a:p>
          <a:pPr lvl="0" algn="ctr" defTabSz="889000">
            <a:lnSpc>
              <a:spcPct val="90000"/>
            </a:lnSpc>
            <a:spcBef>
              <a:spcPct val="0"/>
            </a:spcBef>
            <a:spcAft>
              <a:spcPct val="35000"/>
            </a:spcAft>
          </a:pPr>
          <a:r>
            <a:rPr lang="en-US" sz="2000" kern="1200" dirty="0"/>
            <a:t>T+1 to T+3</a:t>
          </a:r>
        </a:p>
      </dsp:txBody>
      <dsp:txXfrm rot="10800000">
        <a:off x="6229942" y="528994"/>
        <a:ext cx="1727716" cy="1151810"/>
      </dsp:txXfrm>
    </dsp:sp>
    <dsp:sp modelId="{B468D403-AE4E-4D37-89DB-A8901F36D815}">
      <dsp:nvSpPr>
        <dsp:cNvPr id="0" name=""/>
        <dsp:cNvSpPr/>
      </dsp:nvSpPr>
      <dsp:spPr>
        <a:xfrm rot="10800000">
          <a:off x="3062463" y="533400"/>
          <a:ext cx="2879526" cy="1142999"/>
        </a:xfrm>
        <a:prstGeom prst="chevron">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80010" bIns="26670" numCol="1" spcCol="1270" anchor="ctr" anchorCtr="0">
          <a:noAutofit/>
        </a:bodyPr>
        <a:lstStyle/>
        <a:p>
          <a:pPr lvl="0" algn="ctr" defTabSz="889000">
            <a:lnSpc>
              <a:spcPct val="90000"/>
            </a:lnSpc>
            <a:spcBef>
              <a:spcPct val="0"/>
            </a:spcBef>
            <a:spcAft>
              <a:spcPct val="35000"/>
            </a:spcAft>
          </a:pPr>
          <a:r>
            <a:rPr lang="ar-KW" sz="2000" kern="1200" dirty="0" smtClean="0"/>
            <a:t>التمديد</a:t>
          </a:r>
          <a:endParaRPr lang="en-US" sz="2000" kern="1200" dirty="0"/>
        </a:p>
        <a:p>
          <a:pPr lvl="0" algn="ctr" defTabSz="889000">
            <a:lnSpc>
              <a:spcPct val="90000"/>
            </a:lnSpc>
            <a:spcBef>
              <a:spcPct val="0"/>
            </a:spcBef>
            <a:spcAft>
              <a:spcPct val="35000"/>
            </a:spcAft>
          </a:pPr>
          <a:r>
            <a:rPr lang="en-US" sz="2000" kern="1200" dirty="0"/>
            <a:t>T+4</a:t>
          </a:r>
          <a:r>
            <a:rPr lang="en-US" sz="3200" kern="1200" dirty="0"/>
            <a:t> </a:t>
          </a:r>
        </a:p>
      </dsp:txBody>
      <dsp:txXfrm rot="10800000">
        <a:off x="3633962" y="533400"/>
        <a:ext cx="1736527" cy="1142999"/>
      </dsp:txXfrm>
    </dsp:sp>
    <dsp:sp modelId="{ACB971F3-9940-4B40-88E9-B6E6989E975F}">
      <dsp:nvSpPr>
        <dsp:cNvPr id="0" name=""/>
        <dsp:cNvSpPr/>
      </dsp:nvSpPr>
      <dsp:spPr>
        <a:xfrm rot="10800000">
          <a:off x="835" y="528994"/>
          <a:ext cx="3349580" cy="1151810"/>
        </a:xfrm>
        <a:prstGeom prst="chevron">
          <a:avLst/>
        </a:prstGeom>
        <a:solidFill>
          <a:schemeClr val="lt1">
            <a:hueOff val="0"/>
            <a:satOff val="0"/>
            <a:lumOff val="0"/>
            <a:alphaOff val="0"/>
          </a:schemeClr>
        </a:solidFill>
        <a:ln w="55000" cap="flat" cmpd="thickThin"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80010" bIns="26670" numCol="1" spcCol="1270" anchor="ctr" anchorCtr="0">
          <a:noAutofit/>
        </a:bodyPr>
        <a:lstStyle/>
        <a:p>
          <a:pPr lvl="0" algn="ctr" defTabSz="889000" rtl="1">
            <a:lnSpc>
              <a:spcPct val="90000"/>
            </a:lnSpc>
            <a:spcBef>
              <a:spcPct val="0"/>
            </a:spcBef>
            <a:spcAft>
              <a:spcPct val="35000"/>
            </a:spcAft>
          </a:pPr>
          <a:r>
            <a:rPr lang="ar-KW" sz="2000" kern="1200" dirty="0" smtClean="0"/>
            <a:t>الانهاء الاجباري للصفقة بشكل نقدي</a:t>
          </a:r>
          <a:endParaRPr lang="en-US" sz="2000" kern="1200" dirty="0"/>
        </a:p>
        <a:p>
          <a:pPr lvl="0" algn="ctr" defTabSz="889000">
            <a:lnSpc>
              <a:spcPct val="90000"/>
            </a:lnSpc>
            <a:spcBef>
              <a:spcPct val="0"/>
            </a:spcBef>
            <a:spcAft>
              <a:spcPct val="35000"/>
            </a:spcAft>
          </a:pPr>
          <a:r>
            <a:rPr lang="en-US" sz="2000" kern="1200" dirty="0"/>
            <a:t>T+5</a:t>
          </a:r>
        </a:p>
      </dsp:txBody>
      <dsp:txXfrm rot="10800000">
        <a:off x="576740" y="528994"/>
        <a:ext cx="2197770" cy="11518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0BA72-95CF-4FDD-A90C-BA3891AB96C2}">
      <dsp:nvSpPr>
        <dsp:cNvPr id="0" name=""/>
        <dsp:cNvSpPr/>
      </dsp:nvSpPr>
      <dsp:spPr>
        <a:xfrm>
          <a:off x="7516397" y="462531"/>
          <a:ext cx="619739" cy="619739"/>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E74FEFE8-E7AE-42B0-8597-64A0DF9451CB}">
      <dsp:nvSpPr>
        <dsp:cNvPr id="0" name=""/>
        <dsp:cNvSpPr/>
      </dsp:nvSpPr>
      <dsp:spPr>
        <a:xfrm>
          <a:off x="1661979" y="358512"/>
          <a:ext cx="6492754" cy="1470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0" bIns="35560" numCol="1" spcCol="1270" anchor="ctr" anchorCtr="0">
          <a:noAutofit/>
        </a:bodyPr>
        <a:lstStyle/>
        <a:p>
          <a:pPr lvl="0" algn="r" defTabSz="1244600" rtl="1">
            <a:lnSpc>
              <a:spcPct val="90000"/>
            </a:lnSpc>
            <a:spcBef>
              <a:spcPct val="0"/>
            </a:spcBef>
            <a:spcAft>
              <a:spcPct val="35000"/>
            </a:spcAft>
          </a:pPr>
          <a:r>
            <a:rPr lang="ar-KW" sz="2800" b="0" kern="1200" dirty="0" smtClean="0"/>
            <a:t>          </a:t>
          </a:r>
          <a:r>
            <a:rPr lang="ar-KW" sz="2400" b="0" kern="1200" dirty="0" smtClean="0"/>
            <a:t>الاجراءات الآلية المباشرة (دون تدخل يدوي)</a:t>
          </a:r>
          <a:r>
            <a:rPr lang="en-US" sz="2400" b="0" kern="1200" dirty="0" smtClean="0"/>
            <a:t> STP     </a:t>
          </a:r>
          <a:endParaRPr lang="ar-KW" sz="2400" b="0" kern="1200" dirty="0" smtClean="0"/>
        </a:p>
        <a:p>
          <a:pPr lvl="0" algn="r" defTabSz="1244600" rtl="1">
            <a:lnSpc>
              <a:spcPct val="90000"/>
            </a:lnSpc>
            <a:spcBef>
              <a:spcPct val="0"/>
            </a:spcBef>
            <a:spcAft>
              <a:spcPct val="35000"/>
            </a:spcAft>
          </a:pPr>
          <a:r>
            <a:rPr lang="ar-KW" sz="2000" b="0" kern="1200" dirty="0" smtClean="0"/>
            <a:t>              </a:t>
          </a:r>
          <a:r>
            <a:rPr lang="ar-KW" sz="2400" b="0" kern="1200" dirty="0" smtClean="0"/>
            <a:t>الحسابات الفرعية</a:t>
          </a:r>
          <a:r>
            <a:rPr lang="en-US" sz="2400" b="0" kern="1200" dirty="0" smtClean="0"/>
            <a:t> </a:t>
          </a:r>
          <a:r>
            <a:rPr lang="ar-KW" sz="2400" b="0" kern="1200" dirty="0" smtClean="0"/>
            <a:t>   </a:t>
          </a:r>
          <a:r>
            <a:rPr lang="en-US" sz="2400" b="0" kern="1200" dirty="0" smtClean="0"/>
            <a:t>          </a:t>
          </a:r>
          <a:r>
            <a:rPr lang="ar-KW" sz="2400" b="0" kern="1200" dirty="0" smtClean="0"/>
            <a:t>  </a:t>
          </a:r>
          <a:r>
            <a:rPr lang="en-US" sz="2400" b="0" kern="1200" dirty="0" smtClean="0"/>
            <a:t>SUB ACCOUNTS</a:t>
          </a:r>
          <a:endParaRPr lang="en-US" sz="2400" b="0" kern="1200" dirty="0"/>
        </a:p>
      </dsp:txBody>
      <dsp:txXfrm>
        <a:off x="1661979" y="358512"/>
        <a:ext cx="6492754" cy="1470292"/>
      </dsp:txXfrm>
    </dsp:sp>
    <dsp:sp modelId="{FFD5B5E5-BDE6-4BD0-9720-1A43D65308B6}">
      <dsp:nvSpPr>
        <dsp:cNvPr id="0" name=""/>
        <dsp:cNvSpPr/>
      </dsp:nvSpPr>
      <dsp:spPr>
        <a:xfrm>
          <a:off x="7543794" y="1141766"/>
          <a:ext cx="647533" cy="637907"/>
        </a:xfrm>
        <a:prstGeom prst="ellipse">
          <a:avLst/>
        </a:prstGeom>
        <a:blipFill rotWithShape="0">
          <a:blip xmlns:r="http://schemas.openxmlformats.org/officeDocument/2006/relationships" r:embed="rId1"/>
          <a:stretch>
            <a:fillRect/>
          </a:stretch>
        </a:blip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sp>
    <dsp:sp modelId="{D82A709B-482A-4761-8C31-699F797EB83B}">
      <dsp:nvSpPr>
        <dsp:cNvPr id="0" name=""/>
        <dsp:cNvSpPr/>
      </dsp:nvSpPr>
      <dsp:spPr>
        <a:xfrm>
          <a:off x="533412" y="1979960"/>
          <a:ext cx="7999107" cy="23386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0" bIns="35560" numCol="1" spcCol="1270" anchor="ctr" anchorCtr="0">
          <a:noAutofit/>
        </a:bodyPr>
        <a:lstStyle/>
        <a:p>
          <a:pPr lvl="0" algn="r" defTabSz="1244600" rtl="1">
            <a:lnSpc>
              <a:spcPct val="90000"/>
            </a:lnSpc>
            <a:spcBef>
              <a:spcPct val="0"/>
            </a:spcBef>
            <a:spcAft>
              <a:spcPct val="35000"/>
            </a:spcAft>
          </a:pPr>
          <a:endParaRPr lang="ar-KW" sz="2800" kern="1200" dirty="0" smtClean="0"/>
        </a:p>
        <a:p>
          <a:pPr lvl="0" algn="r" defTabSz="1244600" rtl="1">
            <a:lnSpc>
              <a:spcPct val="90000"/>
            </a:lnSpc>
            <a:spcBef>
              <a:spcPct val="0"/>
            </a:spcBef>
            <a:spcAft>
              <a:spcPct val="35000"/>
            </a:spcAft>
          </a:pPr>
          <a:endParaRPr lang="en-US" sz="2800" kern="1200" dirty="0"/>
        </a:p>
      </dsp:txBody>
      <dsp:txXfrm>
        <a:off x="533412" y="1979960"/>
        <a:ext cx="7999107" cy="2338643"/>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2948339" cy="498684"/>
          </a:xfrm>
          <a:prstGeom prst="rect">
            <a:avLst/>
          </a:prstGeom>
        </p:spPr>
        <p:txBody>
          <a:bodyPr vert="horz" lIns="94889" tIns="47444" rIns="94889" bIns="47444" rtlCol="0"/>
          <a:lstStyle>
            <a:lvl1pPr algn="l">
              <a:defRPr sz="1200"/>
            </a:lvl1pPr>
          </a:lstStyle>
          <a:p>
            <a:endParaRPr lang="en-US" dirty="0"/>
          </a:p>
        </p:txBody>
      </p:sp>
      <p:sp>
        <p:nvSpPr>
          <p:cNvPr id="3" name="Date Placeholder 2"/>
          <p:cNvSpPr>
            <a:spLocks noGrp="1"/>
          </p:cNvSpPr>
          <p:nvPr>
            <p:ph type="dt" sz="quarter" idx="1"/>
          </p:nvPr>
        </p:nvSpPr>
        <p:spPr>
          <a:xfrm>
            <a:off x="3852560" y="3"/>
            <a:ext cx="2948339" cy="498684"/>
          </a:xfrm>
          <a:prstGeom prst="rect">
            <a:avLst/>
          </a:prstGeom>
        </p:spPr>
        <p:txBody>
          <a:bodyPr vert="horz" lIns="94889" tIns="47444" rIns="94889" bIns="47444" rtlCol="0"/>
          <a:lstStyle>
            <a:lvl1pPr algn="r">
              <a:defRPr sz="1200"/>
            </a:lvl1pPr>
          </a:lstStyle>
          <a:p>
            <a:fld id="{4BDEBC70-6351-4C12-8FB2-154344D0936F}" type="datetimeFigureOut">
              <a:rPr lang="en-US" smtClean="0"/>
              <a:t>23/03/2017</a:t>
            </a:fld>
            <a:endParaRPr lang="en-US" dirty="0"/>
          </a:p>
        </p:txBody>
      </p:sp>
      <p:sp>
        <p:nvSpPr>
          <p:cNvPr id="4" name="Footer Placeholder 3"/>
          <p:cNvSpPr>
            <a:spLocks noGrp="1"/>
          </p:cNvSpPr>
          <p:nvPr>
            <p:ph type="ftr" sz="quarter" idx="2"/>
          </p:nvPr>
        </p:nvSpPr>
        <p:spPr>
          <a:xfrm>
            <a:off x="2" y="9434305"/>
            <a:ext cx="2948339" cy="498684"/>
          </a:xfrm>
          <a:prstGeom prst="rect">
            <a:avLst/>
          </a:prstGeom>
        </p:spPr>
        <p:txBody>
          <a:bodyPr vert="horz" lIns="94889" tIns="47444" rIns="94889" bIns="4744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52560" y="9434305"/>
            <a:ext cx="2948339" cy="498684"/>
          </a:xfrm>
          <a:prstGeom prst="rect">
            <a:avLst/>
          </a:prstGeom>
        </p:spPr>
        <p:txBody>
          <a:bodyPr vert="horz" lIns="94889" tIns="47444" rIns="94889" bIns="47444" rtlCol="0" anchor="b"/>
          <a:lstStyle>
            <a:lvl1pPr algn="r">
              <a:defRPr sz="1200"/>
            </a:lvl1pPr>
          </a:lstStyle>
          <a:p>
            <a:fld id="{53E725B6-DA88-4750-A0EC-AE624E1A8E93}" type="slidenum">
              <a:rPr lang="en-US" smtClean="0"/>
              <a:t>‹#›</a:t>
            </a:fld>
            <a:endParaRPr lang="en-US" dirty="0"/>
          </a:p>
        </p:txBody>
      </p:sp>
    </p:spTree>
    <p:extLst>
      <p:ext uri="{BB962C8B-B14F-4D97-AF65-F5344CB8AC3E}">
        <p14:creationId xmlns:p14="http://schemas.microsoft.com/office/powerpoint/2010/main" val="330934121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3854716" y="0"/>
            <a:ext cx="2947723" cy="496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2" tIns="48346" rIns="96692" bIns="48346" numCol="1" anchor="t" anchorCtr="0" compatLnSpc="1">
            <a:prstTxWarp prst="textNoShape">
              <a:avLst/>
            </a:prstTxWarp>
          </a:bodyPr>
          <a:lstStyle>
            <a:lvl1pPr algn="r">
              <a:defRPr sz="1200" b="0" smtClean="0">
                <a:solidFill>
                  <a:schemeClr val="tx1"/>
                </a:solidFill>
                <a:effectLst/>
                <a:latin typeface="Arial" charset="0"/>
              </a:defRPr>
            </a:lvl1pPr>
          </a:lstStyle>
          <a:p>
            <a:pPr>
              <a:defRPr/>
            </a:pPr>
            <a:endParaRPr lang="en-US" altLang="en-US" dirty="0"/>
          </a:p>
        </p:txBody>
      </p:sp>
      <p:sp>
        <p:nvSpPr>
          <p:cNvPr id="3075" name="Rectangle 3"/>
          <p:cNvSpPr>
            <a:spLocks noGrp="1" noChangeArrowheads="1"/>
          </p:cNvSpPr>
          <p:nvPr>
            <p:ph type="dt" idx="1"/>
          </p:nvPr>
        </p:nvSpPr>
        <p:spPr bwMode="auto">
          <a:xfrm>
            <a:off x="1576" y="0"/>
            <a:ext cx="2947723" cy="496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2" tIns="48346" rIns="96692" bIns="48346" numCol="1" anchor="t" anchorCtr="0" compatLnSpc="1">
            <a:prstTxWarp prst="textNoShape">
              <a:avLst/>
            </a:prstTxWarp>
          </a:bodyPr>
          <a:lstStyle>
            <a:lvl1pPr algn="l">
              <a:defRPr sz="1200" b="0" smtClean="0">
                <a:solidFill>
                  <a:schemeClr val="tx1"/>
                </a:solidFill>
                <a:effectLst/>
                <a:latin typeface="Arial" charset="0"/>
              </a:defRPr>
            </a:lvl1pPr>
          </a:lstStyle>
          <a:p>
            <a:pPr>
              <a:defRPr/>
            </a:pPr>
            <a:endParaRPr lang="en-US" altLang="en-US" dirty="0"/>
          </a:p>
        </p:txBody>
      </p:sp>
      <p:sp>
        <p:nvSpPr>
          <p:cNvPr id="15364" name="Rectangle 4"/>
          <p:cNvSpPr>
            <a:spLocks noGrp="1" noRot="1" noChangeAspect="1" noChangeArrowheads="1" noTextEdit="1"/>
          </p:cNvSpPr>
          <p:nvPr>
            <p:ph type="sldImg" idx="2"/>
          </p:nvPr>
        </p:nvSpPr>
        <p:spPr bwMode="auto">
          <a:xfrm>
            <a:off x="917575" y="744538"/>
            <a:ext cx="4967288"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0245" y="4718169"/>
            <a:ext cx="5441950" cy="4469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2" tIns="48346" rIns="96692" bIns="48346"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3854716" y="9434615"/>
            <a:ext cx="2947723" cy="496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2" tIns="48346" rIns="96692" bIns="48346" numCol="1" anchor="b" anchorCtr="0" compatLnSpc="1">
            <a:prstTxWarp prst="textNoShape">
              <a:avLst/>
            </a:prstTxWarp>
          </a:bodyPr>
          <a:lstStyle>
            <a:lvl1pPr algn="r">
              <a:defRPr sz="1200" b="0" smtClean="0">
                <a:solidFill>
                  <a:schemeClr val="tx1"/>
                </a:solidFill>
                <a:effectLst/>
                <a:latin typeface="Arial" charset="0"/>
              </a:defRPr>
            </a:lvl1pPr>
          </a:lstStyle>
          <a:p>
            <a:pPr>
              <a:defRPr/>
            </a:pPr>
            <a:endParaRPr lang="en-US" altLang="en-US" dirty="0"/>
          </a:p>
        </p:txBody>
      </p:sp>
      <p:sp>
        <p:nvSpPr>
          <p:cNvPr id="3079" name="Rectangle 7"/>
          <p:cNvSpPr>
            <a:spLocks noGrp="1" noChangeArrowheads="1"/>
          </p:cNvSpPr>
          <p:nvPr>
            <p:ph type="sldNum" sz="quarter" idx="5"/>
          </p:nvPr>
        </p:nvSpPr>
        <p:spPr bwMode="auto">
          <a:xfrm>
            <a:off x="1576" y="9434615"/>
            <a:ext cx="2947723" cy="496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92" tIns="48346" rIns="96692" bIns="48346" numCol="1" anchor="b" anchorCtr="0" compatLnSpc="1">
            <a:prstTxWarp prst="textNoShape">
              <a:avLst/>
            </a:prstTxWarp>
          </a:bodyPr>
          <a:lstStyle>
            <a:lvl1pPr algn="l">
              <a:defRPr sz="1200" b="0" smtClean="0">
                <a:solidFill>
                  <a:schemeClr val="tx1"/>
                </a:solidFill>
                <a:effectLst/>
                <a:latin typeface="Arial" charset="0"/>
              </a:defRPr>
            </a:lvl1pPr>
          </a:lstStyle>
          <a:p>
            <a:pPr>
              <a:defRPr/>
            </a:pPr>
            <a:fld id="{250BA48D-E8A5-4FF8-873D-A02E41F03ADD}" type="slidenum">
              <a:rPr lang="ar-SA" altLang="en-US"/>
              <a:pPr>
                <a:defRPr/>
              </a:pPr>
              <a:t>‹#›</a:t>
            </a:fld>
            <a:endParaRPr lang="en-US" altLang="en-US" dirty="0"/>
          </a:p>
        </p:txBody>
      </p:sp>
    </p:spTree>
    <p:extLst>
      <p:ext uri="{BB962C8B-B14F-4D97-AF65-F5344CB8AC3E}">
        <p14:creationId xmlns:p14="http://schemas.microsoft.com/office/powerpoint/2010/main" val="2728672494"/>
      </p:ext>
    </p:extLst>
  </p:cSld>
  <p:clrMap bg1="lt1" tx1="dk1" bg2="lt2" tx2="dk2" accent1="accent1" accent2="accent2" accent3="accent3" accent4="accent4" accent5="accent5" accent6="accent6" hlink="hlink" folHlink="folHlink"/>
  <p:hf hdr="0" dt="0"/>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eaLnBrk="0" hangingPunct="0">
              <a:defRPr sz="4700" b="1">
                <a:solidFill>
                  <a:schemeClr val="tx2"/>
                </a:solidFill>
                <a:latin typeface="Garamond" pitchFamily="18" charset="0"/>
                <a:cs typeface="Arial" charset="0"/>
              </a:defRPr>
            </a:lvl1pPr>
            <a:lvl2pPr marL="785619" indent="-302161" eaLnBrk="0" hangingPunct="0">
              <a:defRPr sz="4700" b="1">
                <a:solidFill>
                  <a:schemeClr val="tx2"/>
                </a:solidFill>
                <a:latin typeface="Garamond" pitchFamily="18" charset="0"/>
                <a:cs typeface="Arial" charset="0"/>
              </a:defRPr>
            </a:lvl2pPr>
            <a:lvl3pPr marL="1208644" indent="-241729" eaLnBrk="0" hangingPunct="0">
              <a:defRPr sz="4700" b="1">
                <a:solidFill>
                  <a:schemeClr val="tx2"/>
                </a:solidFill>
                <a:latin typeface="Garamond" pitchFamily="18" charset="0"/>
                <a:cs typeface="Arial" charset="0"/>
              </a:defRPr>
            </a:lvl3pPr>
            <a:lvl4pPr marL="1692103" indent="-241729" eaLnBrk="0" hangingPunct="0">
              <a:defRPr sz="4700" b="1">
                <a:solidFill>
                  <a:schemeClr val="tx2"/>
                </a:solidFill>
                <a:latin typeface="Garamond" pitchFamily="18" charset="0"/>
                <a:cs typeface="Arial" charset="0"/>
              </a:defRPr>
            </a:lvl4pPr>
            <a:lvl5pPr marL="2175560" indent="-241729" eaLnBrk="0" hangingPunct="0">
              <a:defRPr sz="4700" b="1">
                <a:solidFill>
                  <a:schemeClr val="tx2"/>
                </a:solidFill>
                <a:latin typeface="Garamond" pitchFamily="18" charset="0"/>
                <a:cs typeface="Arial" charset="0"/>
              </a:defRPr>
            </a:lvl5pPr>
            <a:lvl6pPr marL="2659017" indent="-241729" algn="ctr" rtl="1" eaLnBrk="0" fontAlgn="base" hangingPunct="0">
              <a:spcBef>
                <a:spcPct val="0"/>
              </a:spcBef>
              <a:spcAft>
                <a:spcPct val="0"/>
              </a:spcAft>
              <a:defRPr sz="4700" b="1">
                <a:solidFill>
                  <a:schemeClr val="tx2"/>
                </a:solidFill>
                <a:latin typeface="Garamond" pitchFamily="18" charset="0"/>
                <a:cs typeface="Arial" charset="0"/>
              </a:defRPr>
            </a:lvl6pPr>
            <a:lvl7pPr marL="3142474" indent="-241729" algn="ctr" rtl="1" eaLnBrk="0" fontAlgn="base" hangingPunct="0">
              <a:spcBef>
                <a:spcPct val="0"/>
              </a:spcBef>
              <a:spcAft>
                <a:spcPct val="0"/>
              </a:spcAft>
              <a:defRPr sz="4700" b="1">
                <a:solidFill>
                  <a:schemeClr val="tx2"/>
                </a:solidFill>
                <a:latin typeface="Garamond" pitchFamily="18" charset="0"/>
                <a:cs typeface="Arial" charset="0"/>
              </a:defRPr>
            </a:lvl7pPr>
            <a:lvl8pPr marL="3625933" indent="-241729" algn="ctr" rtl="1" eaLnBrk="0" fontAlgn="base" hangingPunct="0">
              <a:spcBef>
                <a:spcPct val="0"/>
              </a:spcBef>
              <a:spcAft>
                <a:spcPct val="0"/>
              </a:spcAft>
              <a:defRPr sz="4700" b="1">
                <a:solidFill>
                  <a:schemeClr val="tx2"/>
                </a:solidFill>
                <a:latin typeface="Garamond" pitchFamily="18" charset="0"/>
                <a:cs typeface="Arial" charset="0"/>
              </a:defRPr>
            </a:lvl8pPr>
            <a:lvl9pPr marL="4109390" indent="-241729" algn="ctr" rtl="1" eaLnBrk="0" fontAlgn="base" hangingPunct="0">
              <a:spcBef>
                <a:spcPct val="0"/>
              </a:spcBef>
              <a:spcAft>
                <a:spcPct val="0"/>
              </a:spcAft>
              <a:defRPr sz="4700" b="1">
                <a:solidFill>
                  <a:schemeClr val="tx2"/>
                </a:solidFill>
                <a:latin typeface="Garamond" pitchFamily="18" charset="0"/>
                <a:cs typeface="Arial" charset="0"/>
              </a:defRPr>
            </a:lvl9pPr>
          </a:lstStyle>
          <a:p>
            <a:pPr eaLnBrk="1" hangingPunct="1"/>
            <a:fld id="{874A9744-4CF9-40FF-9EAC-20350A1721FB}" type="slidenum">
              <a:rPr lang="ar-SA" altLang="en-US" sz="1200" b="0">
                <a:solidFill>
                  <a:schemeClr val="tx1"/>
                </a:solidFill>
                <a:latin typeface="Arial" charset="0"/>
              </a:rPr>
              <a:pPr eaLnBrk="1" hangingPunct="1"/>
              <a:t>1</a:t>
            </a:fld>
            <a:endParaRPr lang="en-US" altLang="en-US" sz="1200" b="0" dirty="0">
              <a:solidFill>
                <a:schemeClr val="tx1"/>
              </a:solidFill>
              <a:latin typeface="Arial"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Tree>
    <p:extLst>
      <p:ext uri="{BB962C8B-B14F-4D97-AF65-F5344CB8AC3E}">
        <p14:creationId xmlns:p14="http://schemas.microsoft.com/office/powerpoint/2010/main" val="2958318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0BA48D-E8A5-4FF8-873D-A02E41F03ADD}" type="slidenum">
              <a:rPr lang="ar-SA" altLang="en-US" smtClean="0"/>
              <a:pPr>
                <a:defRPr/>
              </a:pPr>
              <a:t>2</a:t>
            </a:fld>
            <a:endParaRPr lang="en-US" altLang="en-US" dirty="0"/>
          </a:p>
        </p:txBody>
      </p:sp>
      <p:sp>
        <p:nvSpPr>
          <p:cNvPr id="6" name="Footer Placeholder 5"/>
          <p:cNvSpPr>
            <a:spLocks noGrp="1"/>
          </p:cNvSpPr>
          <p:nvPr>
            <p:ph type="ftr" sz="quarter" idx="12"/>
          </p:nvPr>
        </p:nvSpPr>
        <p:spPr/>
        <p:txBody>
          <a:bodyPr/>
          <a:lstStyle/>
          <a:p>
            <a:pPr>
              <a:defRPr/>
            </a:pPr>
            <a:endParaRPr lang="en-US" altLang="en-US" dirty="0"/>
          </a:p>
        </p:txBody>
      </p:sp>
    </p:spTree>
    <p:extLst>
      <p:ext uri="{BB962C8B-B14F-4D97-AF65-F5344CB8AC3E}">
        <p14:creationId xmlns:p14="http://schemas.microsoft.com/office/powerpoint/2010/main" val="289697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0BA48D-E8A5-4FF8-873D-A02E41F03ADD}" type="slidenum">
              <a:rPr lang="ar-SA" altLang="en-US" smtClean="0"/>
              <a:pPr>
                <a:defRPr/>
              </a:pPr>
              <a:t>4</a:t>
            </a:fld>
            <a:endParaRPr lang="en-US" altLang="en-US" dirty="0"/>
          </a:p>
        </p:txBody>
      </p:sp>
      <p:sp>
        <p:nvSpPr>
          <p:cNvPr id="6" name="Footer Placeholder 5"/>
          <p:cNvSpPr>
            <a:spLocks noGrp="1"/>
          </p:cNvSpPr>
          <p:nvPr>
            <p:ph type="ftr" sz="quarter" idx="12"/>
          </p:nvPr>
        </p:nvSpPr>
        <p:spPr/>
        <p:txBody>
          <a:bodyPr/>
          <a:lstStyle/>
          <a:p>
            <a:pPr>
              <a:defRPr/>
            </a:pPr>
            <a:endParaRPr lang="en-US" altLang="en-US" dirty="0"/>
          </a:p>
        </p:txBody>
      </p:sp>
    </p:spTree>
    <p:extLst>
      <p:ext uri="{BB962C8B-B14F-4D97-AF65-F5344CB8AC3E}">
        <p14:creationId xmlns:p14="http://schemas.microsoft.com/office/powerpoint/2010/main" val="1774958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0BA48D-E8A5-4FF8-873D-A02E41F03ADD}" type="slidenum">
              <a:rPr lang="ar-SA" altLang="en-US" smtClean="0"/>
              <a:pPr>
                <a:defRPr/>
              </a:pPr>
              <a:t>5</a:t>
            </a:fld>
            <a:endParaRPr lang="en-US" altLang="en-US" dirty="0"/>
          </a:p>
        </p:txBody>
      </p:sp>
      <p:sp>
        <p:nvSpPr>
          <p:cNvPr id="6" name="Footer Placeholder 5"/>
          <p:cNvSpPr>
            <a:spLocks noGrp="1"/>
          </p:cNvSpPr>
          <p:nvPr>
            <p:ph type="ftr" sz="quarter" idx="12"/>
          </p:nvPr>
        </p:nvSpPr>
        <p:spPr/>
        <p:txBody>
          <a:bodyPr/>
          <a:lstStyle/>
          <a:p>
            <a:pPr>
              <a:defRPr/>
            </a:pPr>
            <a:endParaRPr lang="en-US" altLang="en-US" dirty="0"/>
          </a:p>
        </p:txBody>
      </p:sp>
    </p:spTree>
    <p:extLst>
      <p:ext uri="{BB962C8B-B14F-4D97-AF65-F5344CB8AC3E}">
        <p14:creationId xmlns:p14="http://schemas.microsoft.com/office/powerpoint/2010/main" val="119934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0BA48D-E8A5-4FF8-873D-A02E41F03ADD}" type="slidenum">
              <a:rPr lang="ar-SA" altLang="en-US" smtClean="0"/>
              <a:pPr>
                <a:defRPr/>
              </a:pPr>
              <a:t>6</a:t>
            </a:fld>
            <a:endParaRPr lang="en-US" altLang="en-US" dirty="0"/>
          </a:p>
        </p:txBody>
      </p:sp>
      <p:sp>
        <p:nvSpPr>
          <p:cNvPr id="6" name="Footer Placeholder 5"/>
          <p:cNvSpPr>
            <a:spLocks noGrp="1"/>
          </p:cNvSpPr>
          <p:nvPr>
            <p:ph type="ftr" sz="quarter" idx="12"/>
          </p:nvPr>
        </p:nvSpPr>
        <p:spPr/>
        <p:txBody>
          <a:bodyPr/>
          <a:lstStyle/>
          <a:p>
            <a:pPr>
              <a:defRPr/>
            </a:pPr>
            <a:endParaRPr lang="en-US" altLang="en-US" dirty="0"/>
          </a:p>
        </p:txBody>
      </p:sp>
    </p:spTree>
    <p:extLst>
      <p:ext uri="{BB962C8B-B14F-4D97-AF65-F5344CB8AC3E}">
        <p14:creationId xmlns:p14="http://schemas.microsoft.com/office/powerpoint/2010/main" val="2161128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0BA48D-E8A5-4FF8-873D-A02E41F03ADD}" type="slidenum">
              <a:rPr lang="ar-SA" altLang="en-US" smtClean="0"/>
              <a:pPr>
                <a:defRPr/>
              </a:pPr>
              <a:t>7</a:t>
            </a:fld>
            <a:endParaRPr lang="en-US" altLang="en-US" dirty="0"/>
          </a:p>
        </p:txBody>
      </p:sp>
      <p:sp>
        <p:nvSpPr>
          <p:cNvPr id="6" name="Footer Placeholder 5"/>
          <p:cNvSpPr>
            <a:spLocks noGrp="1"/>
          </p:cNvSpPr>
          <p:nvPr>
            <p:ph type="ftr" sz="quarter" idx="12"/>
          </p:nvPr>
        </p:nvSpPr>
        <p:spPr/>
        <p:txBody>
          <a:bodyPr/>
          <a:lstStyle/>
          <a:p>
            <a:pPr>
              <a:defRPr/>
            </a:pPr>
            <a:endParaRPr lang="en-US" altLang="en-US" dirty="0"/>
          </a:p>
        </p:txBody>
      </p:sp>
    </p:spTree>
    <p:extLst>
      <p:ext uri="{BB962C8B-B14F-4D97-AF65-F5344CB8AC3E}">
        <p14:creationId xmlns:p14="http://schemas.microsoft.com/office/powerpoint/2010/main" val="3617769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0BA48D-E8A5-4FF8-873D-A02E41F03ADD}" type="slidenum">
              <a:rPr lang="ar-SA" altLang="en-US" smtClean="0"/>
              <a:pPr>
                <a:defRPr/>
              </a:pPr>
              <a:t>8</a:t>
            </a:fld>
            <a:endParaRPr lang="en-US" altLang="en-US" dirty="0"/>
          </a:p>
        </p:txBody>
      </p:sp>
      <p:sp>
        <p:nvSpPr>
          <p:cNvPr id="6" name="Footer Placeholder 5"/>
          <p:cNvSpPr>
            <a:spLocks noGrp="1"/>
          </p:cNvSpPr>
          <p:nvPr>
            <p:ph type="ftr" sz="quarter" idx="12"/>
          </p:nvPr>
        </p:nvSpPr>
        <p:spPr/>
        <p:txBody>
          <a:bodyPr/>
          <a:lstStyle/>
          <a:p>
            <a:pPr>
              <a:defRPr/>
            </a:pPr>
            <a:endParaRPr lang="en-US" altLang="en-US" dirty="0"/>
          </a:p>
        </p:txBody>
      </p:sp>
    </p:spTree>
    <p:extLst>
      <p:ext uri="{BB962C8B-B14F-4D97-AF65-F5344CB8AC3E}">
        <p14:creationId xmlns:p14="http://schemas.microsoft.com/office/powerpoint/2010/main" val="3200669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50BA48D-E8A5-4FF8-873D-A02E41F03ADD}" type="slidenum">
              <a:rPr lang="ar-SA" altLang="en-US" smtClean="0"/>
              <a:pPr>
                <a:defRPr/>
              </a:pPr>
              <a:t>9</a:t>
            </a:fld>
            <a:endParaRPr lang="en-US" altLang="en-US" dirty="0"/>
          </a:p>
        </p:txBody>
      </p:sp>
      <p:sp>
        <p:nvSpPr>
          <p:cNvPr id="6" name="Footer Placeholder 5"/>
          <p:cNvSpPr>
            <a:spLocks noGrp="1"/>
          </p:cNvSpPr>
          <p:nvPr>
            <p:ph type="ftr" sz="quarter" idx="12"/>
          </p:nvPr>
        </p:nvSpPr>
        <p:spPr/>
        <p:txBody>
          <a:bodyPr/>
          <a:lstStyle/>
          <a:p>
            <a:pPr>
              <a:defRPr/>
            </a:pPr>
            <a:endParaRPr lang="en-US" altLang="en-US" dirty="0"/>
          </a:p>
        </p:txBody>
      </p:sp>
    </p:spTree>
    <p:extLst>
      <p:ext uri="{BB962C8B-B14F-4D97-AF65-F5344CB8AC3E}">
        <p14:creationId xmlns:p14="http://schemas.microsoft.com/office/powerpoint/2010/main" val="3690042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لتذييل 3"/>
          <p:cNvSpPr>
            <a:spLocks noGrp="1"/>
          </p:cNvSpPr>
          <p:nvPr>
            <p:ph type="ftr" sz="quarter" idx="10"/>
          </p:nvPr>
        </p:nvSpPr>
        <p:spPr/>
        <p:txBody>
          <a:bodyPr/>
          <a:lstStyle/>
          <a:p>
            <a:pPr>
              <a:defRPr/>
            </a:pPr>
            <a:endParaRPr lang="en-US" altLang="en-US" dirty="0"/>
          </a:p>
        </p:txBody>
      </p:sp>
      <p:sp>
        <p:nvSpPr>
          <p:cNvPr id="5" name="عنصر نائب لرقم الشريحة 4"/>
          <p:cNvSpPr>
            <a:spLocks noGrp="1"/>
          </p:cNvSpPr>
          <p:nvPr>
            <p:ph type="sldNum" sz="quarter" idx="11"/>
          </p:nvPr>
        </p:nvSpPr>
        <p:spPr/>
        <p:txBody>
          <a:bodyPr/>
          <a:lstStyle/>
          <a:p>
            <a:pPr>
              <a:defRPr/>
            </a:pPr>
            <a:fld id="{250BA48D-E8A5-4FF8-873D-A02E41F03ADD}" type="slidenum">
              <a:rPr lang="ar-SA" altLang="en-US" smtClean="0"/>
              <a:pPr>
                <a:defRPr/>
              </a:pPr>
              <a:t>22</a:t>
            </a:fld>
            <a:endParaRPr lang="en-US" altLang="en-US" dirty="0"/>
          </a:p>
        </p:txBody>
      </p:sp>
    </p:spTree>
    <p:extLst>
      <p:ext uri="{BB962C8B-B14F-4D97-AF65-F5344CB8AC3E}">
        <p14:creationId xmlns:p14="http://schemas.microsoft.com/office/powerpoint/2010/main" val="24655354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r>
              <a:rPr lang="en-US" altLang="en-US" dirty="0"/>
              <a:t>16/10/2008</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altLang="en-US" dirty="0"/>
              <a:t>Kuwait Clearing Company</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E5D4A4C5-4D7C-492D-952C-D67D99748B5E}" type="slidenum">
              <a:rPr lang="ar-SA" altLang="en-US" smtClean="0"/>
              <a:pPr>
                <a:defRPr/>
              </a:pPr>
              <a:t>‹#›</a:t>
            </a:fld>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r>
              <a:rPr lang="en-US" altLang="en-US" dirty="0"/>
              <a:t>16/10/2008</a:t>
            </a:r>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
        <p:nvSpPr>
          <p:cNvPr id="6" name="Slide Number Placeholder 5"/>
          <p:cNvSpPr>
            <a:spLocks noGrp="1"/>
          </p:cNvSpPr>
          <p:nvPr>
            <p:ph type="sldNum" sz="quarter" idx="12"/>
          </p:nvPr>
        </p:nvSpPr>
        <p:spPr/>
        <p:txBody>
          <a:bodyPr/>
          <a:lstStyle/>
          <a:p>
            <a:pPr>
              <a:defRPr/>
            </a:pPr>
            <a:fld id="{D67F61B8-ED67-4F0D-BE20-94331A59ADC6}" type="slidenum">
              <a:rPr lang="ar-SA" altLang="en-US" smtClean="0"/>
              <a:pPr>
                <a:defRPr/>
              </a:pPr>
              <a:t>‹#›</a:t>
            </a:fld>
            <a:endParaRPr lang="en-US"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r>
              <a:rPr lang="en-US" altLang="en-US" dirty="0"/>
              <a:t>16/10/2008</a:t>
            </a:r>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
        <p:nvSpPr>
          <p:cNvPr id="6" name="Slide Number Placeholder 5"/>
          <p:cNvSpPr>
            <a:spLocks noGrp="1"/>
          </p:cNvSpPr>
          <p:nvPr>
            <p:ph type="sldNum" sz="quarter" idx="12"/>
          </p:nvPr>
        </p:nvSpPr>
        <p:spPr/>
        <p:txBody>
          <a:bodyPr/>
          <a:lstStyle/>
          <a:p>
            <a:pPr>
              <a:defRPr/>
            </a:pPr>
            <a:fld id="{3BAA0545-9F4A-4AD8-82D0-859B36CEBE83}" type="slidenum">
              <a:rPr lang="ar-SA" altLang="en-US" smtClean="0"/>
              <a:pPr>
                <a:defRPr/>
              </a:pPr>
              <a:t>‹#›</a:t>
            </a:fld>
            <a:endParaRPr lang="en-US"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r>
              <a:rPr lang="en-US" altLang="en-US" dirty="0"/>
              <a:t>16/10/2008</a:t>
            </a:r>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
        <p:nvSpPr>
          <p:cNvPr id="6" name="Slide Number Placeholder 5"/>
          <p:cNvSpPr>
            <a:spLocks noGrp="1"/>
          </p:cNvSpPr>
          <p:nvPr>
            <p:ph type="sldNum" sz="quarter" idx="12"/>
          </p:nvPr>
        </p:nvSpPr>
        <p:spPr/>
        <p:txBody>
          <a:bodyPr/>
          <a:lstStyle/>
          <a:p>
            <a:pPr>
              <a:defRPr/>
            </a:pPr>
            <a:fld id="{69FA0F14-EDB8-42A2-A6AD-70871CCF7021}" type="slidenum">
              <a:rPr lang="ar-SA" altLang="en-US" smtClean="0"/>
              <a:pPr>
                <a:defRPr/>
              </a:pPr>
              <a:t>‹#›</a:t>
            </a:fld>
            <a:endParaRPr lang="en-US" alt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r>
              <a:rPr lang="en-US" altLang="en-US" dirty="0"/>
              <a:t>16/10/2008</a:t>
            </a:r>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
        <p:nvSpPr>
          <p:cNvPr id="6" name="Slide Number Placeholder 5"/>
          <p:cNvSpPr>
            <a:spLocks noGrp="1"/>
          </p:cNvSpPr>
          <p:nvPr>
            <p:ph type="sldNum" sz="quarter" idx="12"/>
          </p:nvPr>
        </p:nvSpPr>
        <p:spPr/>
        <p:txBody>
          <a:bodyPr/>
          <a:lstStyle/>
          <a:p>
            <a:pPr>
              <a:defRPr/>
            </a:pPr>
            <a:fld id="{AA67CED5-8464-4C06-821E-3B8C0C119B3D}" type="slidenum">
              <a:rPr lang="ar-SA" altLang="en-US" smtClean="0"/>
              <a:pPr>
                <a:defRPr/>
              </a:pPr>
              <a:t>‹#›</a:t>
            </a:fld>
            <a:endParaRPr lang="en-US" alt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r>
              <a:rPr lang="en-US" altLang="en-US" dirty="0"/>
              <a:t>16/10/2008</a:t>
            </a:r>
          </a:p>
        </p:txBody>
      </p:sp>
      <p:sp>
        <p:nvSpPr>
          <p:cNvPr id="6" name="Footer Placeholder 5"/>
          <p:cNvSpPr>
            <a:spLocks noGrp="1"/>
          </p:cNvSpPr>
          <p:nvPr>
            <p:ph type="ftr" sz="quarter" idx="11"/>
          </p:nvPr>
        </p:nvSpPr>
        <p:spPr/>
        <p:txBody>
          <a:bodyPr/>
          <a:lstStyle/>
          <a:p>
            <a:pPr>
              <a:defRPr/>
            </a:pPr>
            <a:r>
              <a:rPr lang="en-US" altLang="en-US" dirty="0"/>
              <a:t>Kuwait Clearing Company</a:t>
            </a:r>
          </a:p>
        </p:txBody>
      </p:sp>
      <p:sp>
        <p:nvSpPr>
          <p:cNvPr id="7" name="Slide Number Placeholder 6"/>
          <p:cNvSpPr>
            <a:spLocks noGrp="1"/>
          </p:cNvSpPr>
          <p:nvPr>
            <p:ph type="sldNum" sz="quarter" idx="12"/>
          </p:nvPr>
        </p:nvSpPr>
        <p:spPr/>
        <p:txBody>
          <a:bodyPr/>
          <a:lstStyle/>
          <a:p>
            <a:pPr>
              <a:defRPr/>
            </a:pPr>
            <a:fld id="{896E4587-2F69-4306-A14C-69B4F589283B}" type="slidenum">
              <a:rPr lang="ar-SA" altLang="en-US" smtClean="0"/>
              <a:pPr>
                <a:defRPr/>
              </a:pPr>
              <a:t>‹#›</a:t>
            </a:fld>
            <a:endParaRPr lang="en-US" alt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r>
              <a:rPr lang="en-US" altLang="en-US" dirty="0"/>
              <a:t>16/10/2008</a:t>
            </a:r>
          </a:p>
        </p:txBody>
      </p:sp>
      <p:sp>
        <p:nvSpPr>
          <p:cNvPr id="8" name="Footer Placeholder 7"/>
          <p:cNvSpPr>
            <a:spLocks noGrp="1"/>
          </p:cNvSpPr>
          <p:nvPr>
            <p:ph type="ftr" sz="quarter" idx="11"/>
          </p:nvPr>
        </p:nvSpPr>
        <p:spPr/>
        <p:txBody>
          <a:bodyPr/>
          <a:lstStyle/>
          <a:p>
            <a:pPr>
              <a:defRPr/>
            </a:pPr>
            <a:r>
              <a:rPr lang="en-US" altLang="en-US" dirty="0"/>
              <a:t>Kuwait Clearing Company</a:t>
            </a:r>
          </a:p>
        </p:txBody>
      </p:sp>
      <p:sp>
        <p:nvSpPr>
          <p:cNvPr id="9" name="Slide Number Placeholder 8"/>
          <p:cNvSpPr>
            <a:spLocks noGrp="1"/>
          </p:cNvSpPr>
          <p:nvPr>
            <p:ph type="sldNum" sz="quarter" idx="12"/>
          </p:nvPr>
        </p:nvSpPr>
        <p:spPr/>
        <p:txBody>
          <a:bodyPr/>
          <a:lstStyle/>
          <a:p>
            <a:pPr>
              <a:defRPr/>
            </a:pPr>
            <a:fld id="{3F480E7D-9565-4BE9-AE2A-005FC7879BBE}" type="slidenum">
              <a:rPr lang="ar-SA" altLang="en-US" smtClean="0"/>
              <a:pPr>
                <a:defRPr/>
              </a:pPr>
              <a:t>‹#›</a:t>
            </a:fld>
            <a:endParaRPr lang="en-US"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r>
              <a:rPr lang="en-US" altLang="en-US" dirty="0"/>
              <a:t>16/10/2008</a:t>
            </a:r>
          </a:p>
        </p:txBody>
      </p:sp>
      <p:sp>
        <p:nvSpPr>
          <p:cNvPr id="4" name="Footer Placeholder 3"/>
          <p:cNvSpPr>
            <a:spLocks noGrp="1"/>
          </p:cNvSpPr>
          <p:nvPr>
            <p:ph type="ftr" sz="quarter" idx="11"/>
          </p:nvPr>
        </p:nvSpPr>
        <p:spPr/>
        <p:txBody>
          <a:bodyPr/>
          <a:lstStyle/>
          <a:p>
            <a:pPr>
              <a:defRPr/>
            </a:pPr>
            <a:r>
              <a:rPr lang="en-US" altLang="en-US" dirty="0"/>
              <a:t>Kuwait Clearing Company</a:t>
            </a:r>
          </a:p>
        </p:txBody>
      </p:sp>
      <p:sp>
        <p:nvSpPr>
          <p:cNvPr id="5" name="Slide Number Placeholder 4"/>
          <p:cNvSpPr>
            <a:spLocks noGrp="1"/>
          </p:cNvSpPr>
          <p:nvPr>
            <p:ph type="sldNum" sz="quarter" idx="12"/>
          </p:nvPr>
        </p:nvSpPr>
        <p:spPr/>
        <p:txBody>
          <a:bodyPr/>
          <a:lstStyle/>
          <a:p>
            <a:pPr>
              <a:defRPr/>
            </a:pPr>
            <a:fld id="{080414C7-3D8B-48FC-88F3-9CBA6B567CD0}" type="slidenum">
              <a:rPr lang="ar-SA" altLang="en-US" smtClean="0"/>
              <a:pPr>
                <a:defRPr/>
              </a:pPr>
              <a:t>‹#›</a:t>
            </a:fld>
            <a:endParaRPr lang="en-US" alt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altLang="en-US" dirty="0"/>
              <a:t>16/10/2008</a:t>
            </a:r>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
        <p:nvSpPr>
          <p:cNvPr id="4" name="Slide Number Placeholder 3"/>
          <p:cNvSpPr>
            <a:spLocks noGrp="1"/>
          </p:cNvSpPr>
          <p:nvPr>
            <p:ph type="sldNum" sz="quarter" idx="12"/>
          </p:nvPr>
        </p:nvSpPr>
        <p:spPr/>
        <p:txBody>
          <a:bodyPr/>
          <a:lstStyle/>
          <a:p>
            <a:pPr>
              <a:defRPr/>
            </a:pPr>
            <a:fld id="{CEC38C38-5F8A-4BBC-8FD8-A366AC651ECA}" type="slidenum">
              <a:rPr lang="ar-SA" altLang="en-US" smtClean="0"/>
              <a:pPr>
                <a:defRPr/>
              </a:pPr>
              <a:t>‹#›</a:t>
            </a:fld>
            <a:endParaRPr lang="en-US"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a:defRPr/>
            </a:pPr>
            <a:r>
              <a:rPr lang="en-US" altLang="en-US" dirty="0"/>
              <a:t>16/10/2008</a:t>
            </a:r>
          </a:p>
        </p:txBody>
      </p:sp>
      <p:sp>
        <p:nvSpPr>
          <p:cNvPr id="6" name="Footer Placeholder 5"/>
          <p:cNvSpPr>
            <a:spLocks noGrp="1"/>
          </p:cNvSpPr>
          <p:nvPr>
            <p:ph type="ftr" sz="quarter" idx="11"/>
          </p:nvPr>
        </p:nvSpPr>
        <p:spPr/>
        <p:txBody>
          <a:bodyPr/>
          <a:lstStyle/>
          <a:p>
            <a:pPr>
              <a:defRPr/>
            </a:pPr>
            <a:r>
              <a:rPr lang="en-US" altLang="en-US" dirty="0"/>
              <a:t>Kuwait Clearing Company</a:t>
            </a:r>
          </a:p>
        </p:txBody>
      </p:sp>
      <p:sp>
        <p:nvSpPr>
          <p:cNvPr id="7" name="Slide Number Placeholder 6"/>
          <p:cNvSpPr>
            <a:spLocks noGrp="1"/>
          </p:cNvSpPr>
          <p:nvPr>
            <p:ph type="sldNum" sz="quarter" idx="12"/>
          </p:nvPr>
        </p:nvSpPr>
        <p:spPr/>
        <p:txBody>
          <a:bodyPr/>
          <a:lstStyle/>
          <a:p>
            <a:pPr>
              <a:defRPr/>
            </a:pPr>
            <a:fld id="{504A55D2-A86F-49D3-BB40-6CBF1DB54ED8}" type="slidenum">
              <a:rPr lang="ar-SA" altLang="en-US" smtClean="0"/>
              <a:pPr>
                <a:defRPr/>
              </a:pPr>
              <a:t>‹#›</a:t>
            </a:fld>
            <a:endParaRPr lang="en-US"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r>
              <a:rPr lang="en-US" altLang="en-US" dirty="0"/>
              <a:t>16/10/2008</a:t>
            </a: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r>
              <a:rPr lang="en-US" altLang="en-US" dirty="0"/>
              <a:t>Kuwait Clearing Company</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85E0468D-B47F-49ED-B3DD-366621CFCE75}" type="slidenum">
              <a:rPr lang="ar-SA" altLang="en-US" smtClean="0"/>
              <a:pPr>
                <a:defRPr/>
              </a:pPr>
              <a:t>‹#›</a:t>
            </a:fld>
            <a:endParaRPr lang="en-US" alt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r>
              <a:rPr lang="en-US" altLang="en-US" dirty="0"/>
              <a:t>16/10/2008</a:t>
            </a: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altLang="en-US" dirty="0"/>
              <a:t>Kuwait Clearing Company</a:t>
            </a: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A95FC5F9-0F58-4C74-8217-1F1C3DA26E7F}" type="slidenum">
              <a:rPr lang="ar-SA"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914400"/>
            <a:ext cx="7810500" cy="5940088"/>
          </a:xfrm>
          <a:prstGeom prst="rect">
            <a:avLst/>
          </a:prstGeom>
        </p:spPr>
        <p:txBody>
          <a:bodyPr wrap="square">
            <a:spAutoFit/>
          </a:bodyPr>
          <a:lstStyle/>
          <a:p>
            <a:pPr rtl="0">
              <a:defRPr/>
            </a:pPr>
            <a:endParaRPr lang="ar-KW" sz="4000" dirty="0" smtClean="0">
              <a:ln w="900" cmpd="sng">
                <a:solidFill>
                  <a:schemeClr val="accent1">
                    <a:satMod val="190000"/>
                    <a:alpha val="55000"/>
                  </a:schemeClr>
                </a:solidFill>
                <a:prstDash val="solid"/>
              </a:ln>
              <a:solidFill>
                <a:schemeClr val="tx1"/>
              </a:solidFill>
              <a:latin typeface="Eras Bold ITC" panose="020B0907030504020204" pitchFamily="34" charset="0"/>
            </a:endParaRPr>
          </a:p>
          <a:p>
            <a:pPr rtl="0">
              <a:defRPr/>
            </a:pPr>
            <a:endParaRPr lang="ar-KW" sz="4000" dirty="0">
              <a:ln w="900" cmpd="sng">
                <a:solidFill>
                  <a:schemeClr val="accent1">
                    <a:satMod val="190000"/>
                    <a:alpha val="55000"/>
                  </a:schemeClr>
                </a:solidFill>
                <a:prstDash val="solid"/>
              </a:ln>
              <a:solidFill>
                <a:schemeClr val="tx1"/>
              </a:solidFill>
              <a:latin typeface="Eras Bold ITC" panose="020B0907030504020204" pitchFamily="34" charset="0"/>
            </a:endParaRPr>
          </a:p>
          <a:p>
            <a:pPr rtl="0">
              <a:defRPr/>
            </a:pPr>
            <a:r>
              <a:rPr lang="ar-KW" sz="4800" dirty="0" smtClean="0">
                <a:ln w="900" cmpd="sng">
                  <a:solidFill>
                    <a:schemeClr val="accent1">
                      <a:satMod val="190000"/>
                      <a:alpha val="55000"/>
                    </a:schemeClr>
                  </a:solidFill>
                  <a:prstDash val="solid"/>
                </a:ln>
                <a:solidFill>
                  <a:schemeClr val="tx1"/>
                </a:solidFill>
                <a:latin typeface="Eras Bold ITC" panose="020B0907030504020204" pitchFamily="34" charset="0"/>
              </a:rPr>
              <a:t>نظـــــام ما بعــد التـــداول </a:t>
            </a:r>
          </a:p>
          <a:p>
            <a:pPr rtl="0">
              <a:defRPr/>
            </a:pPr>
            <a:endParaRPr lang="en-US" sz="4000" dirty="0" smtClean="0">
              <a:ln w="900" cmpd="sng">
                <a:solidFill>
                  <a:schemeClr val="accent1">
                    <a:satMod val="190000"/>
                    <a:alpha val="55000"/>
                  </a:schemeClr>
                </a:solidFill>
                <a:prstDash val="solid"/>
              </a:ln>
              <a:solidFill>
                <a:schemeClr val="tx1"/>
              </a:solidFill>
              <a:latin typeface="Eras Bold ITC" panose="020B0907030504020204" pitchFamily="34" charset="0"/>
            </a:endParaRPr>
          </a:p>
          <a:p>
            <a:pPr rtl="0">
              <a:defRPr/>
            </a:pPr>
            <a:r>
              <a:rPr lang="ar-KW" sz="4000" dirty="0" smtClean="0">
                <a:ln w="900" cmpd="sng">
                  <a:solidFill>
                    <a:schemeClr val="accent1">
                      <a:satMod val="190000"/>
                      <a:alpha val="55000"/>
                    </a:schemeClr>
                  </a:solidFill>
                  <a:prstDash val="solid"/>
                </a:ln>
                <a:solidFill>
                  <a:schemeClr val="tx1"/>
                </a:solidFill>
                <a:latin typeface="Eras Bold ITC" panose="020B0907030504020204" pitchFamily="34" charset="0"/>
              </a:rPr>
              <a:t>الشركة الكويتية للمقاصة</a:t>
            </a:r>
            <a:endParaRPr lang="ar-KW" sz="4000" dirty="0">
              <a:ln w="900" cmpd="sng">
                <a:solidFill>
                  <a:schemeClr val="accent1">
                    <a:satMod val="190000"/>
                    <a:alpha val="55000"/>
                  </a:schemeClr>
                </a:solidFill>
                <a:prstDash val="solid"/>
              </a:ln>
              <a:solidFill>
                <a:schemeClr val="tx1"/>
              </a:solidFill>
              <a:latin typeface="Eras Bold ITC" panose="020B0907030504020204" pitchFamily="34" charset="0"/>
            </a:endParaRPr>
          </a:p>
          <a:p>
            <a:pPr algn="r">
              <a:defRPr/>
            </a:pPr>
            <a:endParaRPr lang="ar-KW" sz="2800" dirty="0">
              <a:ln w="900" cmpd="sng">
                <a:solidFill>
                  <a:schemeClr val="accent1">
                    <a:satMod val="190000"/>
                    <a:alpha val="55000"/>
                  </a:schemeClr>
                </a:solidFill>
                <a:prstDash val="solid"/>
              </a:ln>
              <a:solidFill>
                <a:schemeClr val="tx1"/>
              </a:solidFill>
              <a:latin typeface="Eras Bold ITC" panose="020B0907030504020204" pitchFamily="34" charset="0"/>
            </a:endParaRPr>
          </a:p>
          <a:p>
            <a:pPr algn="l" rtl="0">
              <a:defRPr/>
            </a:pPr>
            <a:endParaRPr lang="ar-KW" sz="4000" dirty="0" smtClean="0">
              <a:ln w="900" cmpd="sng">
                <a:solidFill>
                  <a:schemeClr val="accent1">
                    <a:satMod val="190000"/>
                    <a:alpha val="55000"/>
                  </a:schemeClr>
                </a:solidFill>
                <a:prstDash val="solid"/>
              </a:ln>
              <a:solidFill>
                <a:schemeClr val="tx1"/>
              </a:solidFill>
              <a:latin typeface="Eras Bold ITC" panose="020B0907030504020204" pitchFamily="34" charset="0"/>
            </a:endParaRPr>
          </a:p>
          <a:p>
            <a:pPr algn="l" rtl="0">
              <a:defRPr/>
            </a:pPr>
            <a:endParaRPr lang="ar-KW" sz="4000" dirty="0">
              <a:ln w="900" cmpd="sng">
                <a:solidFill>
                  <a:schemeClr val="accent1">
                    <a:satMod val="190000"/>
                    <a:alpha val="55000"/>
                  </a:schemeClr>
                </a:solidFill>
                <a:prstDash val="solid"/>
              </a:ln>
              <a:solidFill>
                <a:schemeClr val="tx1"/>
              </a:solidFill>
              <a:latin typeface="Eras Bold ITC" panose="020B0907030504020204" pitchFamily="34" charset="0"/>
            </a:endParaRPr>
          </a:p>
          <a:p>
            <a:pPr algn="l" rtl="0">
              <a:defRPr/>
            </a:pPr>
            <a:endParaRPr lang="en-US" sz="4000" dirty="0">
              <a:ln w="900" cmpd="sng">
                <a:solidFill>
                  <a:schemeClr val="accent1">
                    <a:satMod val="190000"/>
                    <a:alpha val="55000"/>
                  </a:schemeClr>
                </a:solidFill>
                <a:prstDash val="solid"/>
              </a:ln>
              <a:solidFill>
                <a:schemeClr val="tx1"/>
              </a:solidFill>
              <a:latin typeface="Eras Bold ITC" panose="020B0907030504020204" pitchFamily="34" charset="0"/>
            </a:endParaRPr>
          </a:p>
          <a:p>
            <a:pPr algn="l" rtl="0">
              <a:defRPr/>
            </a:pPr>
            <a:r>
              <a:rPr lang="ar-KW" sz="2400" dirty="0" smtClean="0">
                <a:ln w="900" cmpd="sng">
                  <a:solidFill>
                    <a:schemeClr val="accent1">
                      <a:satMod val="190000"/>
                      <a:alpha val="55000"/>
                    </a:schemeClr>
                  </a:solidFill>
                  <a:prstDash val="solid"/>
                </a:ln>
                <a:solidFill>
                  <a:schemeClr val="tx1"/>
                </a:solidFill>
                <a:latin typeface="+mj-lt"/>
              </a:rPr>
              <a:t>مارس 2017</a:t>
            </a:r>
            <a:endParaRPr lang="en-US" sz="2400" dirty="0">
              <a:ln w="900" cmpd="sng">
                <a:solidFill>
                  <a:schemeClr val="accent1">
                    <a:satMod val="190000"/>
                    <a:alpha val="55000"/>
                  </a:schemeClr>
                </a:solidFill>
                <a:prstDash val="solid"/>
              </a:ln>
              <a:solidFill>
                <a:schemeClr val="tx1"/>
              </a:solidFill>
              <a:latin typeface="+mj-lt"/>
            </a:endParaRPr>
          </a:p>
        </p:txBody>
      </p:sp>
      <p:pic>
        <p:nvPicPr>
          <p:cNvPr id="4" name="Picture 3" descr="C:\Users\aalqaoud\Desktop\signiture_BC\Untitle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7614" y="0"/>
            <a:ext cx="1143000" cy="1200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609600"/>
          </a:xfrm>
        </p:spPr>
        <p:txBody>
          <a:bodyPr>
            <a:noAutofit/>
          </a:bodyPr>
          <a:lstStyle/>
          <a:p>
            <a:pPr algn="ctr"/>
            <a:r>
              <a:rPr lang="ar-SA" sz="2800" dirty="0">
                <a:solidFill>
                  <a:srgbClr val="000000"/>
                </a:solidFill>
              </a:rPr>
              <a:t>نطاق</a:t>
            </a:r>
            <a:r>
              <a:rPr lang="ar-KW" sz="2800" dirty="0">
                <a:solidFill>
                  <a:srgbClr val="000000"/>
                </a:solidFill>
              </a:rPr>
              <a:t> مشروع نظام ما بعد التداول</a:t>
            </a:r>
            <a:r>
              <a:rPr lang="ar-SA" sz="2800" dirty="0">
                <a:solidFill>
                  <a:srgbClr val="000000"/>
                </a:solidFill>
              </a:rPr>
              <a:t> المرحلة الأولى والثانية 2017-2018</a:t>
            </a:r>
            <a:r>
              <a:rPr lang="en-US" sz="2800" dirty="0">
                <a:solidFill>
                  <a:srgbClr val="000000"/>
                </a:solidFill>
              </a:rPr>
              <a:t> </a:t>
            </a:r>
          </a:p>
        </p:txBody>
      </p:sp>
      <p:graphicFrame>
        <p:nvGraphicFramePr>
          <p:cNvPr id="4" name="Diagram 3"/>
          <p:cNvGraphicFramePr/>
          <p:nvPr>
            <p:extLst>
              <p:ext uri="{D42A27DB-BD31-4B8C-83A1-F6EECF244321}">
                <p14:modId xmlns:p14="http://schemas.microsoft.com/office/powerpoint/2010/main" val="591393944"/>
              </p:ext>
            </p:extLst>
          </p:nvPr>
        </p:nvGraphicFramePr>
        <p:xfrm>
          <a:off x="838200" y="1371600"/>
          <a:ext cx="73914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10</a:t>
            </a:fld>
            <a:endParaRPr lang="en-US" altLang="en-US" dirty="0"/>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22533807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609600"/>
          </a:xfrm>
        </p:spPr>
        <p:txBody>
          <a:bodyPr>
            <a:normAutofit/>
          </a:bodyPr>
          <a:lstStyle/>
          <a:p>
            <a:pPr algn="ctr"/>
            <a:r>
              <a:rPr lang="ar-SA" sz="3200" dirty="0" smtClean="0">
                <a:solidFill>
                  <a:srgbClr val="000000"/>
                </a:solidFill>
              </a:rPr>
              <a:t>الوضع الحالي – قبل تطبيق نطاق المشروع</a:t>
            </a:r>
            <a:endParaRPr lang="en-US" sz="3200" dirty="0">
              <a:solidFill>
                <a:srgbClr val="000000"/>
              </a:solidFill>
            </a:endParaRPr>
          </a:p>
        </p:txBody>
      </p:sp>
      <p:graphicFrame>
        <p:nvGraphicFramePr>
          <p:cNvPr id="4" name="Diagram 3"/>
          <p:cNvGraphicFramePr/>
          <p:nvPr>
            <p:extLst>
              <p:ext uri="{D42A27DB-BD31-4B8C-83A1-F6EECF244321}">
                <p14:modId xmlns:p14="http://schemas.microsoft.com/office/powerpoint/2010/main" val="473177146"/>
              </p:ext>
            </p:extLst>
          </p:nvPr>
        </p:nvGraphicFramePr>
        <p:xfrm>
          <a:off x="838200" y="1371600"/>
          <a:ext cx="73914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11</a:t>
            </a:fld>
            <a:endParaRPr lang="en-US" altLang="en-US" dirty="0"/>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1095415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a:bodyPr>
          <a:lstStyle/>
          <a:p>
            <a:pPr algn="ctr" rtl="1"/>
            <a:r>
              <a:rPr lang="ar-KW" sz="4000" dirty="0" smtClean="0">
                <a:solidFill>
                  <a:srgbClr val="000000"/>
                </a:solidFill>
                <a:effectLst/>
              </a:rPr>
              <a:t>دورة التســـوية</a:t>
            </a:r>
            <a:endParaRPr lang="en-US" dirty="0">
              <a:solidFill>
                <a:srgbClr val="000000"/>
              </a:solidFill>
              <a:effectLst/>
            </a:endParaRPr>
          </a:p>
        </p:txBody>
      </p:sp>
      <p:graphicFrame>
        <p:nvGraphicFramePr>
          <p:cNvPr id="4" name="Diagram 3"/>
          <p:cNvGraphicFramePr/>
          <p:nvPr>
            <p:extLst/>
          </p:nvPr>
        </p:nvGraphicFramePr>
        <p:xfrm>
          <a:off x="533400" y="2209800"/>
          <a:ext cx="7924800" cy="281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12</a:t>
            </a:fld>
            <a:endParaRPr lang="en-US" altLang="en-US" dirty="0"/>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3076501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76400"/>
            <a:ext cx="8763000" cy="3962400"/>
          </a:xfrm>
        </p:spPr>
        <p:txBody>
          <a:bodyPr/>
          <a:lstStyle/>
          <a:p>
            <a:pPr marL="0" indent="0" algn="l" rtl="0" eaLnBrk="1" hangingPunct="1">
              <a:buNone/>
              <a:defRPr/>
            </a:pPr>
            <a:endParaRPr lang="en-US" sz="2500" dirty="0">
              <a:latin typeface="Arial" panose="020B0604020202020204" pitchFamily="34" charset="0"/>
              <a:cs typeface="Arial" panose="020B0604020202020204" pitchFamily="34" charset="0"/>
            </a:endParaRPr>
          </a:p>
          <a:p>
            <a:pPr marL="0" indent="0" algn="l" rtl="0" eaLnBrk="1" hangingPunct="1">
              <a:buNone/>
              <a:defRPr/>
            </a:pPr>
            <a:endParaRPr lang="en-US" sz="2500" dirty="0">
              <a:latin typeface="Arial" panose="020B0604020202020204" pitchFamily="34" charset="0"/>
              <a:cs typeface="Arial" panose="020B0604020202020204" pitchFamily="34" charset="0"/>
            </a:endParaRPr>
          </a:p>
          <a:p>
            <a:pPr algn="l" rtl="0" eaLnBrk="1" hangingPunct="1">
              <a:defRPr/>
            </a:pPr>
            <a:endParaRPr lang="en-US" dirty="0"/>
          </a:p>
        </p:txBody>
      </p:sp>
      <p:sp>
        <p:nvSpPr>
          <p:cNvPr id="2" name="Title 1"/>
          <p:cNvSpPr>
            <a:spLocks noGrp="1"/>
          </p:cNvSpPr>
          <p:nvPr>
            <p:ph type="title"/>
          </p:nvPr>
        </p:nvSpPr>
        <p:spPr>
          <a:xfrm>
            <a:off x="457200" y="685800"/>
            <a:ext cx="8229600" cy="1219200"/>
          </a:xfrm>
        </p:spPr>
        <p:txBody>
          <a:bodyPr>
            <a:normAutofit/>
          </a:bodyPr>
          <a:lstStyle/>
          <a:p>
            <a:pPr algn="ctr">
              <a:defRPr/>
            </a:pPr>
            <a:r>
              <a:rPr lang="ar-KW" sz="4000" dirty="0" smtClean="0">
                <a:solidFill>
                  <a:srgbClr val="000000"/>
                </a:solidFill>
              </a:rPr>
              <a:t>رفض الالتزام للأمين الفرعي</a:t>
            </a:r>
            <a:endParaRPr lang="en-US" sz="4000" dirty="0">
              <a:solidFill>
                <a:srgbClr val="000000"/>
              </a:solidFill>
            </a:endParaRPr>
          </a:p>
        </p:txBody>
      </p:sp>
      <p:graphicFrame>
        <p:nvGraphicFramePr>
          <p:cNvPr id="5" name="Diagram 4"/>
          <p:cNvGraphicFramePr/>
          <p:nvPr>
            <p:extLst>
              <p:ext uri="{D42A27DB-BD31-4B8C-83A1-F6EECF244321}">
                <p14:modId xmlns:p14="http://schemas.microsoft.com/office/powerpoint/2010/main" val="1170595298"/>
              </p:ext>
            </p:extLst>
          </p:nvPr>
        </p:nvGraphicFramePr>
        <p:xfrm>
          <a:off x="228600" y="1981200"/>
          <a:ext cx="8458200"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pPr>
              <a:defRPr/>
            </a:pPr>
            <a:fld id="{69FA0F14-EDB8-42A2-A6AD-70871CCF7021}" type="slidenum">
              <a:rPr lang="ar-SA" altLang="en-US" smtClean="0"/>
              <a:pPr>
                <a:defRPr/>
              </a:pPr>
              <a:t>13</a:t>
            </a:fld>
            <a:endParaRPr lang="en-US" altLang="en-US" dirty="0"/>
          </a:p>
        </p:txBody>
      </p:sp>
      <p:sp>
        <p:nvSpPr>
          <p:cNvPr id="4" name="Footer Placeholder 3"/>
          <p:cNvSpPr>
            <a:spLocks noGrp="1"/>
          </p:cNvSpPr>
          <p:nvPr>
            <p:ph type="ftr" sz="quarter" idx="11"/>
          </p:nvPr>
        </p:nvSpPr>
        <p:spPr/>
        <p:txBody>
          <a:bodyPr/>
          <a:lstStyle/>
          <a:p>
            <a:pPr>
              <a:defRPr/>
            </a:pPr>
            <a:r>
              <a:rPr lang="en-US" altLang="en-US" dirty="0"/>
              <a:t>Kuwait Clearing Company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635" y="1752600"/>
            <a:ext cx="8229600" cy="4373563"/>
          </a:xfrm>
        </p:spPr>
        <p:txBody>
          <a:bodyPr/>
          <a:lstStyle/>
          <a:p>
            <a:pPr marL="0" indent="0" algn="r" rtl="0">
              <a:lnSpc>
                <a:spcPct val="150000"/>
              </a:lnSpc>
              <a:buNone/>
              <a:defRPr/>
            </a:pPr>
            <a:r>
              <a:rPr lang="ar-KW" sz="2500" dirty="0" smtClean="0">
                <a:latin typeface="Arial" panose="020B0604020202020204" pitchFamily="34" charset="0"/>
                <a:cs typeface="Arial" panose="020B0604020202020204" pitchFamily="34" charset="0"/>
              </a:rPr>
              <a:t>تطبيق الممارسات العالمية لتنفيذ قرارات الجمعيات العمومية المتعلقة بالتوزيعات/ وزيادة وتخفيض رأس المال</a:t>
            </a:r>
            <a:r>
              <a:rPr lang="ar-SA" sz="2500" dirty="0" smtClean="0">
                <a:latin typeface="Arial" panose="020B0604020202020204" pitchFamily="34" charset="0"/>
                <a:cs typeface="Arial" panose="020B0604020202020204" pitchFamily="34" charset="0"/>
              </a:rPr>
              <a:t> والمطالبات</a:t>
            </a:r>
            <a:r>
              <a:rPr lang="ar-KW" sz="2500" dirty="0" smtClean="0">
                <a:latin typeface="Arial" panose="020B0604020202020204" pitchFamily="34" charset="0"/>
                <a:cs typeface="Arial" panose="020B0604020202020204" pitchFamily="34" charset="0"/>
              </a:rPr>
              <a:t>.  </a:t>
            </a:r>
            <a:endParaRPr lang="en-US" sz="2500" dirty="0">
              <a:effectLst/>
              <a:latin typeface="Arial" panose="020B0604020202020204" pitchFamily="34" charset="0"/>
              <a:cs typeface="Arial" panose="020B0604020202020204" pitchFamily="34" charset="0"/>
            </a:endParaRPr>
          </a:p>
          <a:p>
            <a:pPr marL="0" indent="0" algn="l" rtl="0">
              <a:lnSpc>
                <a:spcPct val="150000"/>
              </a:lnSpc>
              <a:buNone/>
              <a:defRPr/>
            </a:pPr>
            <a:endParaRPr lang="en-US" sz="1200" dirty="0">
              <a:effectLst/>
              <a:latin typeface="Arial" panose="020B0604020202020204" pitchFamily="34" charset="0"/>
              <a:cs typeface="Arial" panose="020B0604020202020204" pitchFamily="34" charset="0"/>
            </a:endParaRPr>
          </a:p>
          <a:p>
            <a:pPr algn="l" rtl="0" eaLnBrk="1" hangingPunct="1">
              <a:defRPr/>
            </a:pPr>
            <a:endParaRPr lang="en-US" dirty="0"/>
          </a:p>
        </p:txBody>
      </p:sp>
      <p:sp>
        <p:nvSpPr>
          <p:cNvPr id="2" name="Title 1"/>
          <p:cNvSpPr>
            <a:spLocks noGrp="1"/>
          </p:cNvSpPr>
          <p:nvPr>
            <p:ph type="title"/>
          </p:nvPr>
        </p:nvSpPr>
        <p:spPr>
          <a:xfrm>
            <a:off x="457200" y="274638"/>
            <a:ext cx="8229600" cy="2087562"/>
          </a:xfrm>
        </p:spPr>
        <p:txBody>
          <a:bodyPr/>
          <a:lstStyle/>
          <a:p>
            <a:pPr algn="ctr" rtl="0">
              <a:defRPr/>
            </a:pPr>
            <a:r>
              <a:rPr lang="ar-KW" sz="4000" dirty="0" smtClean="0">
                <a:solidFill>
                  <a:srgbClr val="000000"/>
                </a:solidFill>
              </a:rPr>
              <a:t>تنفيذ قرارات الجمعيات العمومية</a:t>
            </a:r>
            <a:endParaRPr lang="en-US" dirty="0">
              <a:solidFill>
                <a:srgbClr val="000000"/>
              </a:solidFill>
            </a:endParaRPr>
          </a:p>
        </p:txBody>
      </p:sp>
      <p:graphicFrame>
        <p:nvGraphicFramePr>
          <p:cNvPr id="5" name="Diagram 4"/>
          <p:cNvGraphicFramePr/>
          <p:nvPr>
            <p:extLst/>
          </p:nvPr>
        </p:nvGraphicFramePr>
        <p:xfrm>
          <a:off x="457200" y="1905000"/>
          <a:ext cx="82296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pPr>
              <a:defRPr/>
            </a:pPr>
            <a:fld id="{69FA0F14-EDB8-42A2-A6AD-70871CCF7021}" type="slidenum">
              <a:rPr lang="ar-SA" altLang="en-US" smtClean="0"/>
              <a:pPr>
                <a:defRPr/>
              </a:pPr>
              <a:t>14</a:t>
            </a:fld>
            <a:endParaRPr lang="en-US" altLang="en-US" dirty="0"/>
          </a:p>
        </p:txBody>
      </p:sp>
      <p:sp>
        <p:nvSpPr>
          <p:cNvPr id="4" name="Footer Placeholder 3"/>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122857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lstStyle/>
          <a:p>
            <a:pPr algn="just" rtl="1" eaLnBrk="1" hangingPunct="1">
              <a:lnSpc>
                <a:spcPct val="150000"/>
              </a:lnSpc>
              <a:buClrTx/>
              <a:buFont typeface="Wingdings" panose="05000000000000000000" pitchFamily="2" charset="2"/>
              <a:buChar char="q"/>
              <a:defRPr/>
            </a:pPr>
            <a:r>
              <a:rPr lang="ar-KW" sz="2400" dirty="0" smtClean="0">
                <a:cs typeface="+mj-cs"/>
              </a:rPr>
              <a:t>وجود مقرض ومقترض.</a:t>
            </a:r>
          </a:p>
          <a:p>
            <a:pPr algn="just" rtl="1">
              <a:lnSpc>
                <a:spcPct val="150000"/>
              </a:lnSpc>
              <a:buClrTx/>
              <a:buFont typeface="Wingdings" panose="05000000000000000000" pitchFamily="2" charset="2"/>
              <a:buChar char="q"/>
              <a:defRPr/>
            </a:pPr>
            <a:r>
              <a:rPr lang="ar-KW" sz="2400" dirty="0"/>
              <a:t>تهدف لمساعدة صانع السوق</a:t>
            </a:r>
            <a:r>
              <a:rPr lang="ar-SA" sz="2400" dirty="0"/>
              <a:t> في المرحلة الأولى ومن ثم لجميع المستثمرين في المرحلة الثانية.</a:t>
            </a:r>
            <a:endParaRPr lang="ar-KW" sz="2400" dirty="0"/>
          </a:p>
          <a:p>
            <a:pPr algn="just" rtl="1" eaLnBrk="1" hangingPunct="1">
              <a:lnSpc>
                <a:spcPct val="150000"/>
              </a:lnSpc>
              <a:buClrTx/>
              <a:buFont typeface="Wingdings" panose="05000000000000000000" pitchFamily="2" charset="2"/>
              <a:buChar char="q"/>
              <a:defRPr/>
            </a:pPr>
            <a:r>
              <a:rPr lang="ar-KW" sz="2400" dirty="0" smtClean="0">
                <a:cs typeface="+mj-cs"/>
              </a:rPr>
              <a:t>يتم تداولها خارج المنصة.</a:t>
            </a:r>
            <a:endParaRPr lang="en-US" sz="2400" dirty="0">
              <a:cs typeface="+mj-cs"/>
            </a:endParaRPr>
          </a:p>
          <a:p>
            <a:pPr marL="0" indent="0" algn="l" rtl="0" eaLnBrk="1" hangingPunct="1">
              <a:lnSpc>
                <a:spcPct val="150000"/>
              </a:lnSpc>
              <a:buNone/>
              <a:defRPr/>
            </a:pPr>
            <a:endParaRPr lang="en-US" dirty="0"/>
          </a:p>
          <a:p>
            <a:pPr eaLnBrk="1" hangingPunct="1">
              <a:defRPr/>
            </a:pPr>
            <a:endParaRPr lang="en-US" dirty="0"/>
          </a:p>
        </p:txBody>
      </p:sp>
      <p:sp>
        <p:nvSpPr>
          <p:cNvPr id="2" name="Title 1"/>
          <p:cNvSpPr>
            <a:spLocks noGrp="1"/>
          </p:cNvSpPr>
          <p:nvPr>
            <p:ph type="title"/>
          </p:nvPr>
        </p:nvSpPr>
        <p:spPr>
          <a:xfrm>
            <a:off x="457200" y="274638"/>
            <a:ext cx="8229600" cy="1935162"/>
          </a:xfrm>
        </p:spPr>
        <p:txBody>
          <a:bodyPr/>
          <a:lstStyle/>
          <a:p>
            <a:pPr algn="ctr" rtl="1">
              <a:defRPr/>
            </a:pPr>
            <a:r>
              <a:rPr lang="ar-KW" sz="4000" dirty="0" smtClean="0">
                <a:solidFill>
                  <a:srgbClr val="000000"/>
                </a:solidFill>
              </a:rPr>
              <a:t>اقراض واقتراض الأسهم</a:t>
            </a:r>
            <a:endParaRPr lang="en-US" sz="4000" dirty="0">
              <a:solidFill>
                <a:srgbClr val="000000"/>
              </a:solidFill>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15</a:t>
            </a:fld>
            <a:endParaRPr lang="en-US" altLang="en-US" dirty="0"/>
          </a:p>
        </p:txBody>
      </p:sp>
      <p:sp>
        <p:nvSpPr>
          <p:cNvPr id="4" name="Footer Placeholder 3"/>
          <p:cNvSpPr>
            <a:spLocks noGrp="1"/>
          </p:cNvSpPr>
          <p:nvPr>
            <p:ph type="ftr" sz="quarter" idx="11"/>
          </p:nvPr>
        </p:nvSpPr>
        <p:spPr/>
        <p:txBody>
          <a:bodyPr/>
          <a:lstStyle/>
          <a:p>
            <a:pPr>
              <a:defRPr/>
            </a:pPr>
            <a:r>
              <a:rPr lang="en-US" altLang="en-US" dirty="0"/>
              <a:t>Kuwait Clearing Company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221163"/>
          </a:xfrm>
        </p:spPr>
        <p:txBody>
          <a:bodyPr/>
          <a:lstStyle/>
          <a:p>
            <a:pPr marL="0" indent="0" algn="l" rtl="0">
              <a:buNone/>
            </a:pPr>
            <a:endParaRPr lang="en-US" sz="1100" dirty="0">
              <a:effectLst/>
              <a:latin typeface="Arial" panose="020B0604020202020204" pitchFamily="34" charset="0"/>
              <a:cs typeface="Arial" panose="020B0604020202020204" pitchFamily="34" charset="0"/>
            </a:endParaRPr>
          </a:p>
          <a:p>
            <a:pPr algn="l" rtl="0">
              <a:buFont typeface="Wingdings" panose="05000000000000000000" pitchFamily="2" charset="2"/>
              <a:buChar char="q"/>
            </a:pPr>
            <a:endParaRPr lang="en-US" sz="2800" i="1" u="sng" dirty="0">
              <a:latin typeface="Arial" panose="020B0604020202020204" pitchFamily="34" charset="0"/>
              <a:cs typeface="Arial" panose="020B0604020202020204" pitchFamily="34" charset="0"/>
            </a:endParaRPr>
          </a:p>
          <a:p>
            <a:pPr marL="0" indent="0" algn="l" rtl="0">
              <a:buNone/>
            </a:pPr>
            <a:endParaRPr lang="en-US" sz="1000" b="1" dirty="0">
              <a:latin typeface="Arial" panose="020B0604020202020204" pitchFamily="34" charset="0"/>
              <a:cs typeface="Arial" panose="020B0604020202020204" pitchFamily="34" charset="0"/>
            </a:endParaRPr>
          </a:p>
          <a:p>
            <a:pPr algn="l" rtl="0"/>
            <a:endParaRPr lang="en-US" dirty="0"/>
          </a:p>
        </p:txBody>
      </p:sp>
      <p:sp>
        <p:nvSpPr>
          <p:cNvPr id="2" name="Title 1"/>
          <p:cNvSpPr>
            <a:spLocks noGrp="1"/>
          </p:cNvSpPr>
          <p:nvPr>
            <p:ph type="title"/>
          </p:nvPr>
        </p:nvSpPr>
        <p:spPr>
          <a:xfrm>
            <a:off x="457200" y="609600"/>
            <a:ext cx="8229600" cy="1274763"/>
          </a:xfrm>
        </p:spPr>
        <p:txBody>
          <a:bodyPr>
            <a:normAutofit/>
          </a:bodyPr>
          <a:lstStyle/>
          <a:p>
            <a:pPr algn="ctr" rtl="0"/>
            <a:r>
              <a:rPr lang="ar-KW" sz="4000" dirty="0" smtClean="0">
                <a:solidFill>
                  <a:srgbClr val="000000"/>
                </a:solidFill>
              </a:rPr>
              <a:t>الوسيط المؤهل وغير المؤهل</a:t>
            </a:r>
            <a:endParaRPr lang="en-US" sz="4000" dirty="0">
              <a:solidFill>
                <a:srgbClr val="000000"/>
              </a:solidFill>
            </a:endParaRPr>
          </a:p>
        </p:txBody>
      </p:sp>
      <p:graphicFrame>
        <p:nvGraphicFramePr>
          <p:cNvPr id="4" name="Diagram 3"/>
          <p:cNvGraphicFramePr/>
          <p:nvPr>
            <p:extLst>
              <p:ext uri="{D42A27DB-BD31-4B8C-83A1-F6EECF244321}">
                <p14:modId xmlns:p14="http://schemas.microsoft.com/office/powerpoint/2010/main" val="69094011"/>
              </p:ext>
            </p:extLst>
          </p:nvPr>
        </p:nvGraphicFramePr>
        <p:xfrm>
          <a:off x="304800" y="1447800"/>
          <a:ext cx="8153400" cy="500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ide Number Placeholder 5"/>
          <p:cNvSpPr>
            <a:spLocks noGrp="1"/>
          </p:cNvSpPr>
          <p:nvPr>
            <p:ph type="sldNum" sz="quarter" idx="12"/>
          </p:nvPr>
        </p:nvSpPr>
        <p:spPr/>
        <p:txBody>
          <a:bodyPr/>
          <a:lstStyle/>
          <a:p>
            <a:pPr>
              <a:defRPr/>
            </a:pPr>
            <a:fld id="{69FA0F14-EDB8-42A2-A6AD-70871CCF7021}" type="slidenum">
              <a:rPr lang="ar-SA" altLang="en-US" smtClean="0"/>
              <a:pPr>
                <a:defRPr/>
              </a:pPr>
              <a:t>16</a:t>
            </a:fld>
            <a:endParaRPr lang="en-US" altLang="en-US" dirty="0"/>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27815133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4274315880"/>
              </p:ext>
            </p:extLst>
          </p:nvPr>
        </p:nvGraphicFramePr>
        <p:xfrm>
          <a:off x="304800" y="1447800"/>
          <a:ext cx="8534400" cy="281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a:xfrm>
            <a:off x="417672" y="430187"/>
            <a:ext cx="8229600" cy="731838"/>
          </a:xfrm>
        </p:spPr>
        <p:txBody>
          <a:bodyPr>
            <a:normAutofit fontScale="90000"/>
          </a:bodyPr>
          <a:lstStyle/>
          <a:p>
            <a:pPr algn="ctr"/>
            <a:r>
              <a:rPr lang="ar-KW" sz="4400" dirty="0" smtClean="0"/>
              <a:t>ادارة المخاطر</a:t>
            </a:r>
            <a:endParaRPr lang="en-US" dirty="0"/>
          </a:p>
        </p:txBody>
      </p:sp>
      <p:sp>
        <p:nvSpPr>
          <p:cNvPr id="6" name="TextBox 5"/>
          <p:cNvSpPr txBox="1"/>
          <p:nvPr/>
        </p:nvSpPr>
        <p:spPr>
          <a:xfrm>
            <a:off x="3657600" y="1431540"/>
            <a:ext cx="5105400" cy="461665"/>
          </a:xfrm>
          <a:prstGeom prst="rect">
            <a:avLst/>
          </a:prstGeom>
          <a:noFill/>
        </p:spPr>
        <p:txBody>
          <a:bodyPr wrap="square" rtlCol="0">
            <a:spAutoFit/>
          </a:bodyPr>
          <a:lstStyle/>
          <a:p>
            <a:pPr algn="r"/>
            <a:r>
              <a:rPr lang="ar-KW" sz="2400" dirty="0" smtClean="0"/>
              <a:t>طبقات الحماية لاخفاقات التسوية النقدية</a:t>
            </a:r>
            <a:endParaRPr lang="en-US" sz="2400" dirty="0"/>
          </a:p>
        </p:txBody>
      </p:sp>
      <p:sp>
        <p:nvSpPr>
          <p:cNvPr id="7" name="TextBox 6"/>
          <p:cNvSpPr txBox="1"/>
          <p:nvPr/>
        </p:nvSpPr>
        <p:spPr>
          <a:xfrm>
            <a:off x="3733800" y="3842296"/>
            <a:ext cx="4913472" cy="461665"/>
          </a:xfrm>
          <a:prstGeom prst="rect">
            <a:avLst/>
          </a:prstGeom>
          <a:noFill/>
        </p:spPr>
        <p:txBody>
          <a:bodyPr wrap="square" rtlCol="0">
            <a:spAutoFit/>
          </a:bodyPr>
          <a:lstStyle/>
          <a:p>
            <a:pPr algn="r"/>
            <a:r>
              <a:rPr lang="ar-KW" sz="2400" dirty="0" smtClean="0"/>
              <a:t>آلية التعامل مع اخفاقات تسوية الأوراق المالية</a:t>
            </a:r>
            <a:endParaRPr lang="en-US" sz="2400" dirty="0"/>
          </a:p>
        </p:txBody>
      </p:sp>
      <p:graphicFrame>
        <p:nvGraphicFramePr>
          <p:cNvPr id="8" name="Diagram 7"/>
          <p:cNvGraphicFramePr/>
          <p:nvPr>
            <p:extLst>
              <p:ext uri="{D42A27DB-BD31-4B8C-83A1-F6EECF244321}">
                <p14:modId xmlns:p14="http://schemas.microsoft.com/office/powerpoint/2010/main" val="3101231623"/>
              </p:ext>
            </p:extLst>
          </p:nvPr>
        </p:nvGraphicFramePr>
        <p:xfrm>
          <a:off x="304800" y="4114800"/>
          <a:ext cx="8534400" cy="220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17</a:t>
            </a:fld>
            <a:endParaRPr lang="en-US" altLang="en-US" dirty="0"/>
          </a:p>
        </p:txBody>
      </p:sp>
      <p:sp>
        <p:nvSpPr>
          <p:cNvPr id="4" name="Footer Placeholder 3"/>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30793260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nvPr>
        </p:nvGraphicFramePr>
        <p:xfrm>
          <a:off x="304800" y="1447800"/>
          <a:ext cx="85344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normAutofit/>
          </a:bodyPr>
          <a:lstStyle/>
          <a:p>
            <a:pPr algn="ctr"/>
            <a:r>
              <a:rPr lang="ar-KW" sz="4000" dirty="0" smtClean="0">
                <a:solidFill>
                  <a:srgbClr val="000000"/>
                </a:solidFill>
              </a:rPr>
              <a:t>التغيرات على أنظمة تكنولوجيا المعلومات</a:t>
            </a:r>
            <a:endParaRPr lang="en-US" sz="4000" dirty="0">
              <a:solidFill>
                <a:srgbClr val="000000"/>
              </a:solidFill>
            </a:endParaRPr>
          </a:p>
        </p:txBody>
      </p:sp>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18</a:t>
            </a:fld>
            <a:endParaRPr lang="en-US" altLang="en-US" dirty="0"/>
          </a:p>
        </p:txBody>
      </p:sp>
      <p:sp>
        <p:nvSpPr>
          <p:cNvPr id="4" name="Footer Placeholder 3"/>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39279766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609600"/>
          </a:xfrm>
        </p:spPr>
        <p:txBody>
          <a:bodyPr>
            <a:normAutofit/>
          </a:bodyPr>
          <a:lstStyle/>
          <a:p>
            <a:pPr algn="ctr"/>
            <a:r>
              <a:rPr lang="ar-SA" sz="3200" dirty="0" smtClean="0">
                <a:solidFill>
                  <a:srgbClr val="000000"/>
                </a:solidFill>
              </a:rPr>
              <a:t>نطاق</a:t>
            </a:r>
            <a:r>
              <a:rPr lang="ar-KW" sz="3200" dirty="0" smtClean="0">
                <a:solidFill>
                  <a:srgbClr val="000000"/>
                </a:solidFill>
              </a:rPr>
              <a:t> مشروع نظام ما بعد التداول</a:t>
            </a:r>
            <a:r>
              <a:rPr lang="ar-SA" sz="3200" dirty="0" smtClean="0">
                <a:solidFill>
                  <a:srgbClr val="000000"/>
                </a:solidFill>
              </a:rPr>
              <a:t> المرحلة النهائية -2019</a:t>
            </a:r>
            <a:endParaRPr lang="en-US" sz="3200" dirty="0">
              <a:solidFill>
                <a:srgbClr val="000000"/>
              </a:solidFill>
            </a:endParaRPr>
          </a:p>
        </p:txBody>
      </p:sp>
      <p:graphicFrame>
        <p:nvGraphicFramePr>
          <p:cNvPr id="4" name="Diagram 3"/>
          <p:cNvGraphicFramePr/>
          <p:nvPr>
            <p:extLst/>
          </p:nvPr>
        </p:nvGraphicFramePr>
        <p:xfrm>
          <a:off x="838200" y="1371600"/>
          <a:ext cx="73914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19</a:t>
            </a:fld>
            <a:endParaRPr lang="en-US" altLang="en-US" dirty="0"/>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3674337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330891"/>
          </a:xfrm>
        </p:spPr>
        <p:txBody>
          <a:bodyPr>
            <a:normAutofit/>
          </a:bodyPr>
          <a:lstStyle/>
          <a:p>
            <a:pPr marL="425196" indent="-342900" algn="just" rtl="1">
              <a:buClrTx/>
              <a:buFont typeface="Wingdings" panose="05000000000000000000" pitchFamily="2" charset="2"/>
              <a:buChar char="q"/>
              <a:defRPr/>
            </a:pPr>
            <a:r>
              <a:rPr lang="ar-KW" sz="2400" dirty="0" smtClean="0"/>
              <a:t>تأسست الشركة الكويتية للمقاصة في سبتمبر 1982 بهدف تنظيم نشاط </a:t>
            </a:r>
            <a:r>
              <a:rPr lang="ar-KW" sz="2400" dirty="0" err="1" smtClean="0"/>
              <a:t>التقاص</a:t>
            </a:r>
            <a:r>
              <a:rPr lang="ar-KW" sz="2400" dirty="0" smtClean="0"/>
              <a:t> والتسوية لعمليات التداول التي أعقبت ما يعرف بأزمة المناخ. وتعتبر الشركة من أقدم شركات </a:t>
            </a:r>
            <a:r>
              <a:rPr lang="ar-KW" sz="2400" dirty="0" err="1" smtClean="0"/>
              <a:t>التقاص</a:t>
            </a:r>
            <a:r>
              <a:rPr lang="ar-KW" sz="2400" dirty="0" smtClean="0"/>
              <a:t> والتسوية في الاقليم.</a:t>
            </a:r>
            <a:endParaRPr lang="ar-KW" sz="2400" dirty="0"/>
          </a:p>
          <a:p>
            <a:pPr marL="425196" indent="-342900" algn="just" rtl="1">
              <a:buClrTx/>
              <a:buFont typeface="Wingdings" panose="05000000000000000000" pitchFamily="2" charset="2"/>
              <a:buChar char="Ø"/>
              <a:defRPr/>
            </a:pPr>
            <a:endParaRPr lang="ar-KW" sz="2400" dirty="0" smtClean="0"/>
          </a:p>
          <a:p>
            <a:pPr marL="425196" indent="-342900" algn="just" rtl="1">
              <a:buClrTx/>
              <a:buFont typeface="Wingdings" panose="05000000000000000000" pitchFamily="2" charset="2"/>
              <a:buChar char="q"/>
              <a:defRPr/>
            </a:pPr>
            <a:r>
              <a:rPr lang="ar-KW" sz="2400" dirty="0"/>
              <a:t>عهد سوق الكويت للأوراق المالية الى الشركة الكويتية للمقاصة في عام 1987 مسئولية </a:t>
            </a:r>
            <a:r>
              <a:rPr lang="ar-KW" sz="2400" dirty="0" smtClean="0"/>
              <a:t>ادارة </a:t>
            </a:r>
            <a:r>
              <a:rPr lang="ar-KW" sz="2400" dirty="0"/>
              <a:t>عمليات ا</a:t>
            </a:r>
            <a:r>
              <a:rPr lang="ar-KW" sz="2400" dirty="0" smtClean="0"/>
              <a:t>لتقاص </a:t>
            </a:r>
            <a:r>
              <a:rPr lang="ar-KW" sz="2400" dirty="0"/>
              <a:t>والتسوية وفقاً لمجموعة من القواعد </a:t>
            </a:r>
            <a:r>
              <a:rPr lang="ar-KW" sz="2400" dirty="0" smtClean="0"/>
              <a:t>والاجراءات.</a:t>
            </a:r>
            <a:endParaRPr lang="en-US" sz="2400" dirty="0"/>
          </a:p>
          <a:p>
            <a:pPr marL="82296" indent="0" algn="just" rtl="1">
              <a:buClrTx/>
              <a:buNone/>
              <a:defRPr/>
            </a:pPr>
            <a:endParaRPr lang="en-US" sz="2400" dirty="0"/>
          </a:p>
        </p:txBody>
      </p:sp>
      <p:sp>
        <p:nvSpPr>
          <p:cNvPr id="4" name="Title 3"/>
          <p:cNvSpPr>
            <a:spLocks noGrp="1"/>
          </p:cNvSpPr>
          <p:nvPr>
            <p:ph type="title"/>
          </p:nvPr>
        </p:nvSpPr>
        <p:spPr>
          <a:xfrm>
            <a:off x="457200" y="609600"/>
            <a:ext cx="8229600" cy="808038"/>
          </a:xfrm>
        </p:spPr>
        <p:txBody>
          <a:bodyPr>
            <a:normAutofit/>
          </a:bodyPr>
          <a:lstStyle/>
          <a:p>
            <a:pPr algn="ctr"/>
            <a:r>
              <a:rPr lang="ar-KW" sz="4000" dirty="0" smtClean="0">
                <a:solidFill>
                  <a:schemeClr val="tx1"/>
                </a:solidFill>
              </a:rPr>
              <a:t>نبــذة تاريخيـــة</a:t>
            </a:r>
            <a:endParaRPr lang="en-US" sz="4000" dirty="0">
              <a:ln w="900" cmpd="sng">
                <a:solidFill>
                  <a:schemeClr val="accent1">
                    <a:satMod val="190000"/>
                    <a:alpha val="55000"/>
                  </a:schemeClr>
                </a:solidFill>
                <a:prstDash val="solid"/>
              </a:ln>
              <a:solidFill>
                <a:srgbClr val="000000"/>
              </a:solidFill>
              <a:ea typeface="+mn-ea"/>
              <a:cs typeface="Arial" charset="0"/>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2</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37538233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609600"/>
          </a:xfrm>
        </p:spPr>
        <p:txBody>
          <a:bodyPr>
            <a:normAutofit/>
          </a:bodyPr>
          <a:lstStyle/>
          <a:p>
            <a:pPr algn="ctr"/>
            <a:r>
              <a:rPr lang="ar-SA" sz="2400" dirty="0" smtClean="0">
                <a:solidFill>
                  <a:srgbClr val="000000"/>
                </a:solidFill>
              </a:rPr>
              <a:t>الموائمة الكاملة مع المعايير العالمية للبنى التحتية لأسواق المال -2019</a:t>
            </a:r>
            <a:endParaRPr lang="en-US" sz="2400" dirty="0">
              <a:solidFill>
                <a:srgbClr val="000000"/>
              </a:solidFill>
            </a:endParaRPr>
          </a:p>
        </p:txBody>
      </p:sp>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20</a:t>
            </a:fld>
            <a:endParaRPr lang="en-US" altLang="en-US" dirty="0"/>
          </a:p>
        </p:txBody>
      </p:sp>
      <p:sp>
        <p:nvSpPr>
          <p:cNvPr id="5" name="Footer Placeholder 4"/>
          <p:cNvSpPr>
            <a:spLocks noGrp="1"/>
          </p:cNvSpPr>
          <p:nvPr>
            <p:ph type="ftr" sz="quarter" idx="11"/>
          </p:nvPr>
        </p:nvSpPr>
        <p:spPr/>
        <p:txBody>
          <a:bodyPr/>
          <a:lstStyle/>
          <a:p>
            <a:pPr>
              <a:defRPr/>
            </a:pPr>
            <a:r>
              <a:rPr lang="en-US" altLang="en-US" dirty="0"/>
              <a:t>Kuwait Clearing Company</a:t>
            </a:r>
          </a:p>
        </p:txBody>
      </p:sp>
      <p:sp>
        <p:nvSpPr>
          <p:cNvPr id="6" name="Content Placeholder 6"/>
          <p:cNvSpPr txBox="1">
            <a:spLocks/>
          </p:cNvSpPr>
          <p:nvPr/>
        </p:nvSpPr>
        <p:spPr bwMode="auto">
          <a:xfrm>
            <a:off x="304799" y="1523999"/>
            <a:ext cx="1258633"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a:solidFill>
                  <a:schemeClr val="bg1"/>
                </a:solidFill>
                <a:latin typeface="+mn-lt"/>
              </a:rPr>
              <a:t>Principle 1: </a:t>
            </a:r>
          </a:p>
          <a:p>
            <a:pPr defTabSz="995313" fontAlgn="auto">
              <a:spcBef>
                <a:spcPct val="20000"/>
              </a:spcBef>
              <a:spcAft>
                <a:spcPts val="0"/>
              </a:spcAft>
              <a:tabLst>
                <a:tab pos="800060" algn="l"/>
              </a:tabLst>
              <a:defRPr/>
            </a:pPr>
            <a:r>
              <a:rPr lang="en-US" sz="900" b="1" kern="0" dirty="0">
                <a:solidFill>
                  <a:schemeClr val="bg1"/>
                </a:solidFill>
                <a:latin typeface="+mn-lt"/>
              </a:rPr>
              <a:t>Legal Basis</a:t>
            </a:r>
          </a:p>
        </p:txBody>
      </p:sp>
      <p:sp>
        <p:nvSpPr>
          <p:cNvPr id="7" name="Content Placeholder 6"/>
          <p:cNvSpPr txBox="1">
            <a:spLocks/>
          </p:cNvSpPr>
          <p:nvPr/>
        </p:nvSpPr>
        <p:spPr bwMode="auto">
          <a:xfrm>
            <a:off x="304799" y="2538448"/>
            <a:ext cx="1258633"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altLang="en-US" sz="900" b="1" kern="0">
                <a:solidFill>
                  <a:schemeClr val="bg1"/>
                </a:solidFill>
                <a:latin typeface="+mn-lt"/>
              </a:rPr>
              <a:t>Principle 7: Liquidity Risk</a:t>
            </a:r>
          </a:p>
        </p:txBody>
      </p:sp>
      <p:sp>
        <p:nvSpPr>
          <p:cNvPr id="8" name="Content Placeholder 6"/>
          <p:cNvSpPr txBox="1">
            <a:spLocks/>
          </p:cNvSpPr>
          <p:nvPr/>
        </p:nvSpPr>
        <p:spPr bwMode="auto">
          <a:xfrm>
            <a:off x="304799" y="3552643"/>
            <a:ext cx="1258633" cy="774323"/>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smtClean="0">
                <a:solidFill>
                  <a:schemeClr val="bg1"/>
                </a:solidFill>
                <a:latin typeface="+mn-lt"/>
              </a:rPr>
              <a:t>Principle 13: Participant Default Rules</a:t>
            </a:r>
          </a:p>
        </p:txBody>
      </p:sp>
      <p:sp>
        <p:nvSpPr>
          <p:cNvPr id="9" name="Content Placeholder 6"/>
          <p:cNvSpPr txBox="1">
            <a:spLocks/>
          </p:cNvSpPr>
          <p:nvPr/>
        </p:nvSpPr>
        <p:spPr bwMode="auto">
          <a:xfrm>
            <a:off x="304799" y="4565020"/>
            <a:ext cx="1258633" cy="774323"/>
          </a:xfrm>
          <a:prstGeom prst="rect">
            <a:avLst/>
          </a:prstGeom>
          <a:solidFill>
            <a:srgbClr val="00B050"/>
          </a:solidFill>
          <a:ln w="9525">
            <a:solidFill>
              <a:srgbClr val="002060"/>
            </a:solidFill>
            <a:miter lim="800000"/>
            <a:headEnd/>
            <a:tailEnd/>
          </a:ln>
        </p:spPr>
        <p:txBody>
          <a:bodyPr lIns="99546" tIns="17999" rIns="99546" bIns="49773" anchor="ctr" anchorCtr="1"/>
          <a:lstStyle>
            <a:defPPr>
              <a:defRPr lang="en-GB"/>
            </a:defPPr>
            <a:lvl1pPr defTabSz="995313" eaLnBrk="1" fontAlgn="auto" hangingPunct="1">
              <a:spcBef>
                <a:spcPct val="20000"/>
              </a:spcBef>
              <a:spcAft>
                <a:spcPts val="0"/>
              </a:spcAft>
              <a:buFont typeface="Wingdings" pitchFamily="2" charset="2"/>
              <a:buNone/>
              <a:tabLst>
                <a:tab pos="800060" algn="l"/>
              </a:tabLst>
              <a:defRPr sz="1100" b="1" kern="0">
                <a:solidFill>
                  <a:schemeClr val="bg1"/>
                </a:solidFill>
                <a:latin typeface="+mn-lt"/>
              </a:defRPr>
            </a:lvl1pPr>
          </a:lstStyle>
          <a:p>
            <a:pPr>
              <a:defRPr/>
            </a:pPr>
            <a:r>
              <a:rPr lang="en-US" sz="900" dirty="0"/>
              <a:t>Principle 19: </a:t>
            </a:r>
          </a:p>
          <a:p>
            <a:pPr>
              <a:defRPr/>
            </a:pPr>
            <a:r>
              <a:rPr lang="en-US" sz="900" dirty="0"/>
              <a:t>Tiered Participation Arrangements</a:t>
            </a:r>
          </a:p>
        </p:txBody>
      </p:sp>
      <p:sp>
        <p:nvSpPr>
          <p:cNvPr id="10" name="Content Placeholder 6"/>
          <p:cNvSpPr txBox="1">
            <a:spLocks/>
          </p:cNvSpPr>
          <p:nvPr/>
        </p:nvSpPr>
        <p:spPr bwMode="auto">
          <a:xfrm>
            <a:off x="1801812" y="1523999"/>
            <a:ext cx="1258634"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a:solidFill>
                  <a:schemeClr val="bg1"/>
                </a:solidFill>
                <a:latin typeface="+mn-lt"/>
              </a:rPr>
              <a:t>Principle 2: Governance </a:t>
            </a:r>
          </a:p>
        </p:txBody>
      </p:sp>
      <p:sp>
        <p:nvSpPr>
          <p:cNvPr id="11" name="Content Placeholder 6"/>
          <p:cNvSpPr txBox="1">
            <a:spLocks/>
          </p:cNvSpPr>
          <p:nvPr/>
        </p:nvSpPr>
        <p:spPr bwMode="auto">
          <a:xfrm>
            <a:off x="1801812" y="2538448"/>
            <a:ext cx="1258634"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a:solidFill>
                  <a:schemeClr val="bg1"/>
                </a:solidFill>
                <a:latin typeface="+mn-lt"/>
              </a:rPr>
              <a:t>Principle 8: Settlement Finality</a:t>
            </a:r>
          </a:p>
        </p:txBody>
      </p:sp>
      <p:sp>
        <p:nvSpPr>
          <p:cNvPr id="12" name="Content Placeholder 6"/>
          <p:cNvSpPr txBox="1">
            <a:spLocks/>
          </p:cNvSpPr>
          <p:nvPr/>
        </p:nvSpPr>
        <p:spPr bwMode="auto">
          <a:xfrm>
            <a:off x="1801812" y="3552643"/>
            <a:ext cx="1258634" cy="774323"/>
          </a:xfrm>
          <a:prstGeom prst="rect">
            <a:avLst/>
          </a:prstGeom>
          <a:solidFill>
            <a:srgbClr val="00B050"/>
          </a:solidFill>
          <a:ln w="9525">
            <a:solidFill>
              <a:srgbClr val="002060"/>
            </a:solidFill>
            <a:miter lim="800000"/>
            <a:headEnd/>
            <a:tailEnd/>
          </a:ln>
        </p:spPr>
        <p:txBody>
          <a:bodyPr lIns="99546" tIns="17999" rIns="99546" bIns="49773" anchor="ctr" anchorCtr="1"/>
          <a:lstStyle>
            <a:defPPr>
              <a:defRPr lang="en-GB"/>
            </a:defPPr>
            <a:lvl1pPr defTabSz="995313" eaLnBrk="1" fontAlgn="auto" hangingPunct="1">
              <a:spcBef>
                <a:spcPct val="20000"/>
              </a:spcBef>
              <a:spcAft>
                <a:spcPts val="0"/>
              </a:spcAft>
              <a:buFont typeface="Wingdings" pitchFamily="2" charset="2"/>
              <a:buNone/>
              <a:tabLst>
                <a:tab pos="800060" algn="l"/>
              </a:tabLst>
              <a:defRPr sz="1200" b="1" kern="0">
                <a:latin typeface="+mn-lt"/>
              </a:defRPr>
            </a:lvl1pPr>
          </a:lstStyle>
          <a:p>
            <a:pPr>
              <a:defRPr/>
            </a:pPr>
            <a:r>
              <a:rPr lang="en-US" sz="900" dirty="0">
                <a:solidFill>
                  <a:schemeClr val="bg1"/>
                </a:solidFill>
              </a:rPr>
              <a:t>Principle 14: Segregation and Portability</a:t>
            </a:r>
          </a:p>
        </p:txBody>
      </p:sp>
      <p:sp>
        <p:nvSpPr>
          <p:cNvPr id="13" name="Content Placeholder 6"/>
          <p:cNvSpPr txBox="1">
            <a:spLocks/>
          </p:cNvSpPr>
          <p:nvPr/>
        </p:nvSpPr>
        <p:spPr bwMode="auto">
          <a:xfrm>
            <a:off x="1801812" y="4565020"/>
            <a:ext cx="1258634" cy="774323"/>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a:solidFill>
                  <a:schemeClr val="bg1"/>
                </a:solidFill>
                <a:latin typeface="+mn-lt"/>
              </a:rPr>
              <a:t>Principle  20: </a:t>
            </a:r>
          </a:p>
          <a:p>
            <a:pPr defTabSz="995313" fontAlgn="auto">
              <a:spcBef>
                <a:spcPct val="20000"/>
              </a:spcBef>
              <a:spcAft>
                <a:spcPts val="0"/>
              </a:spcAft>
              <a:tabLst>
                <a:tab pos="800060" algn="l"/>
              </a:tabLst>
              <a:defRPr/>
            </a:pPr>
            <a:r>
              <a:rPr lang="en-US" sz="900" b="1" kern="0">
                <a:solidFill>
                  <a:schemeClr val="bg1"/>
                </a:solidFill>
                <a:latin typeface="+mn-lt"/>
              </a:rPr>
              <a:t>FMI Links</a:t>
            </a:r>
          </a:p>
        </p:txBody>
      </p:sp>
      <p:sp>
        <p:nvSpPr>
          <p:cNvPr id="14" name="Content Placeholder 6"/>
          <p:cNvSpPr txBox="1">
            <a:spLocks/>
          </p:cNvSpPr>
          <p:nvPr/>
        </p:nvSpPr>
        <p:spPr bwMode="auto">
          <a:xfrm>
            <a:off x="3298825" y="1523999"/>
            <a:ext cx="1258634"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smtClean="0">
                <a:solidFill>
                  <a:schemeClr val="bg1"/>
                </a:solidFill>
                <a:latin typeface="+mn-lt"/>
              </a:rPr>
              <a:t>Principle 3: Framework for Comprehensive Risk Management</a:t>
            </a:r>
          </a:p>
        </p:txBody>
      </p:sp>
      <p:sp>
        <p:nvSpPr>
          <p:cNvPr id="15" name="Content Placeholder 6"/>
          <p:cNvSpPr txBox="1">
            <a:spLocks/>
          </p:cNvSpPr>
          <p:nvPr/>
        </p:nvSpPr>
        <p:spPr bwMode="auto">
          <a:xfrm>
            <a:off x="3298825" y="2538448"/>
            <a:ext cx="1258634"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a:solidFill>
                  <a:schemeClr val="bg1"/>
                </a:solidFill>
                <a:latin typeface="+mn-lt"/>
              </a:rPr>
              <a:t>Principle 9 </a:t>
            </a:r>
          </a:p>
          <a:p>
            <a:pPr defTabSz="995313" fontAlgn="auto">
              <a:spcBef>
                <a:spcPct val="20000"/>
              </a:spcBef>
              <a:spcAft>
                <a:spcPts val="0"/>
              </a:spcAft>
              <a:tabLst>
                <a:tab pos="800060" algn="l"/>
              </a:tabLst>
              <a:defRPr/>
            </a:pPr>
            <a:r>
              <a:rPr lang="en-US" sz="900" b="1" kern="0" dirty="0">
                <a:solidFill>
                  <a:schemeClr val="bg1"/>
                </a:solidFill>
                <a:latin typeface="+mn-lt"/>
              </a:rPr>
              <a:t>Money Settlement</a:t>
            </a:r>
          </a:p>
        </p:txBody>
      </p:sp>
      <p:sp>
        <p:nvSpPr>
          <p:cNvPr id="16" name="Content Placeholder 6"/>
          <p:cNvSpPr txBox="1">
            <a:spLocks/>
          </p:cNvSpPr>
          <p:nvPr/>
        </p:nvSpPr>
        <p:spPr bwMode="auto">
          <a:xfrm>
            <a:off x="3298825" y="3552643"/>
            <a:ext cx="1258634" cy="774323"/>
          </a:xfrm>
          <a:prstGeom prst="rect">
            <a:avLst/>
          </a:prstGeom>
          <a:solidFill>
            <a:srgbClr val="00B050"/>
          </a:solidFill>
          <a:ln w="9525">
            <a:solidFill>
              <a:srgbClr val="002060"/>
            </a:solidFill>
            <a:miter lim="800000"/>
            <a:headEnd/>
            <a:tailEnd/>
          </a:ln>
        </p:spPr>
        <p:txBody>
          <a:bodyPr lIns="99546" tIns="17999" rIns="99546" bIns="49773" anchor="ctr" anchorCtr="1"/>
          <a:lstStyle>
            <a:defPPr>
              <a:defRPr lang="en-GB"/>
            </a:defPPr>
            <a:lvl1pPr defTabSz="995313" eaLnBrk="1" fontAlgn="auto" hangingPunct="1">
              <a:spcBef>
                <a:spcPct val="20000"/>
              </a:spcBef>
              <a:spcAft>
                <a:spcPts val="0"/>
              </a:spcAft>
              <a:buFont typeface="Wingdings" pitchFamily="2" charset="2"/>
              <a:buNone/>
              <a:tabLst>
                <a:tab pos="800060" algn="l"/>
              </a:tabLst>
              <a:defRPr sz="1100" b="1" kern="0">
                <a:solidFill>
                  <a:schemeClr val="bg1"/>
                </a:solidFill>
                <a:latin typeface="+mn-lt"/>
              </a:defRPr>
            </a:lvl1pPr>
          </a:lstStyle>
          <a:p>
            <a:pPr>
              <a:defRPr/>
            </a:pPr>
            <a:r>
              <a:rPr lang="en-US" sz="900" dirty="0"/>
              <a:t>Principle 15: General Business Risk</a:t>
            </a:r>
          </a:p>
        </p:txBody>
      </p:sp>
      <p:sp>
        <p:nvSpPr>
          <p:cNvPr id="17" name="Content Placeholder 6"/>
          <p:cNvSpPr txBox="1">
            <a:spLocks/>
          </p:cNvSpPr>
          <p:nvPr/>
        </p:nvSpPr>
        <p:spPr bwMode="auto">
          <a:xfrm>
            <a:off x="3298825" y="4565020"/>
            <a:ext cx="1258634" cy="774323"/>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a:solidFill>
                  <a:schemeClr val="bg1"/>
                </a:solidFill>
                <a:latin typeface="+mn-lt"/>
              </a:rPr>
              <a:t>Principle  21: Efficiency and Effectiveness</a:t>
            </a:r>
          </a:p>
        </p:txBody>
      </p:sp>
      <p:sp>
        <p:nvSpPr>
          <p:cNvPr id="18" name="Content Placeholder 6"/>
          <p:cNvSpPr txBox="1">
            <a:spLocks/>
          </p:cNvSpPr>
          <p:nvPr/>
        </p:nvSpPr>
        <p:spPr bwMode="auto">
          <a:xfrm>
            <a:off x="4795837" y="1523999"/>
            <a:ext cx="1258633"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a:solidFill>
                  <a:schemeClr val="bg1"/>
                </a:solidFill>
                <a:latin typeface="+mn-lt"/>
              </a:rPr>
              <a:t>Principle 4: </a:t>
            </a:r>
          </a:p>
          <a:p>
            <a:pPr defTabSz="995313" fontAlgn="auto">
              <a:spcBef>
                <a:spcPct val="20000"/>
              </a:spcBef>
              <a:spcAft>
                <a:spcPts val="0"/>
              </a:spcAft>
              <a:tabLst>
                <a:tab pos="800060" algn="l"/>
              </a:tabLst>
              <a:defRPr/>
            </a:pPr>
            <a:r>
              <a:rPr lang="en-US" sz="900" b="1" kern="0" dirty="0">
                <a:solidFill>
                  <a:schemeClr val="bg1"/>
                </a:solidFill>
                <a:latin typeface="+mn-lt"/>
              </a:rPr>
              <a:t>Credit Risk</a:t>
            </a:r>
          </a:p>
        </p:txBody>
      </p:sp>
      <p:sp>
        <p:nvSpPr>
          <p:cNvPr id="19" name="Content Placeholder 6"/>
          <p:cNvSpPr txBox="1">
            <a:spLocks/>
          </p:cNvSpPr>
          <p:nvPr/>
        </p:nvSpPr>
        <p:spPr bwMode="auto">
          <a:xfrm>
            <a:off x="4795837" y="2538448"/>
            <a:ext cx="1258633" cy="776141"/>
          </a:xfrm>
          <a:prstGeom prst="rect">
            <a:avLst/>
          </a:prstGeom>
          <a:solidFill>
            <a:schemeClr val="bg2">
              <a:lumMod val="40000"/>
              <a:lumOff val="60000"/>
            </a:schemeClr>
          </a:solidFill>
          <a:ln w="9525">
            <a:solidFill>
              <a:srgbClr val="002060"/>
            </a:solidFill>
            <a:miter lim="800000"/>
            <a:headEnd/>
            <a:tailEnd/>
          </a:ln>
        </p:spPr>
        <p:txBody>
          <a:bodyPr lIns="99546" tIns="17999" rIns="99546" bIns="49773" anchor="ctr" anchorCtr="1"/>
          <a:lstStyle>
            <a:defPPr>
              <a:defRPr lang="en-GB"/>
            </a:defPPr>
            <a:lvl1pPr defTabSz="995313" eaLnBrk="1" fontAlgn="auto" hangingPunct="1">
              <a:spcBef>
                <a:spcPct val="20000"/>
              </a:spcBef>
              <a:spcAft>
                <a:spcPts val="0"/>
              </a:spcAft>
              <a:buFont typeface="Wingdings" pitchFamily="2" charset="2"/>
              <a:buNone/>
              <a:tabLst>
                <a:tab pos="800060" algn="l"/>
              </a:tabLst>
              <a:defRPr sz="1200" b="1" kern="0">
                <a:latin typeface="+mn-lt"/>
              </a:defRPr>
            </a:lvl1pPr>
          </a:lstStyle>
          <a:p>
            <a:r>
              <a:rPr lang="en-US" sz="900" dirty="0"/>
              <a:t>Principle 10: Physical Delivery</a:t>
            </a:r>
          </a:p>
        </p:txBody>
      </p:sp>
      <p:sp>
        <p:nvSpPr>
          <p:cNvPr id="20" name="Content Placeholder 6"/>
          <p:cNvSpPr txBox="1">
            <a:spLocks/>
          </p:cNvSpPr>
          <p:nvPr/>
        </p:nvSpPr>
        <p:spPr bwMode="auto">
          <a:xfrm>
            <a:off x="4795837" y="3552643"/>
            <a:ext cx="1258633" cy="774323"/>
          </a:xfrm>
          <a:prstGeom prst="rect">
            <a:avLst/>
          </a:prstGeom>
          <a:solidFill>
            <a:srgbClr val="00B050"/>
          </a:solidFill>
          <a:ln w="9525">
            <a:solidFill>
              <a:srgbClr val="002060"/>
            </a:solidFill>
            <a:miter lim="800000"/>
            <a:headEnd/>
            <a:tailEnd/>
          </a:ln>
        </p:spPr>
        <p:txBody>
          <a:bodyPr lIns="99546" tIns="17999" rIns="99546" bIns="49773" anchor="ctr" anchorCtr="1"/>
          <a:lstStyle>
            <a:defPPr>
              <a:defRPr lang="en-US"/>
            </a:defPPr>
            <a:lvl1pPr algn="ctr" defTabSz="995313" fontAlgn="auto">
              <a:spcBef>
                <a:spcPct val="20000"/>
              </a:spcBef>
              <a:spcAft>
                <a:spcPts val="0"/>
              </a:spcAft>
              <a:buFont typeface="Wingdings" pitchFamily="2" charset="2"/>
              <a:buNone/>
              <a:tabLst>
                <a:tab pos="800060" algn="l"/>
              </a:tabLst>
              <a:defRPr sz="1100" b="1" kern="0"/>
            </a:lvl1pPr>
          </a:lstStyle>
          <a:p>
            <a:pPr>
              <a:defRPr/>
            </a:pPr>
            <a:r>
              <a:rPr lang="en-US" sz="900" dirty="0" smtClean="0">
                <a:solidFill>
                  <a:schemeClr val="bg1"/>
                </a:solidFill>
                <a:latin typeface="+mn-lt"/>
              </a:rPr>
              <a:t>Principle 16: Custody and Investment Risk</a:t>
            </a:r>
          </a:p>
        </p:txBody>
      </p:sp>
      <p:sp>
        <p:nvSpPr>
          <p:cNvPr id="21" name="Content Placeholder 6"/>
          <p:cNvSpPr txBox="1">
            <a:spLocks/>
          </p:cNvSpPr>
          <p:nvPr/>
        </p:nvSpPr>
        <p:spPr bwMode="auto">
          <a:xfrm>
            <a:off x="4795837" y="4565020"/>
            <a:ext cx="1258633" cy="774323"/>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a:solidFill>
                  <a:schemeClr val="bg1"/>
                </a:solidFill>
                <a:latin typeface="+mn-lt"/>
              </a:rPr>
              <a:t>Principle  22: Communication Procedures and Standards</a:t>
            </a:r>
          </a:p>
        </p:txBody>
      </p:sp>
      <p:sp>
        <p:nvSpPr>
          <p:cNvPr id="22" name="Content Placeholder 6"/>
          <p:cNvSpPr txBox="1">
            <a:spLocks/>
          </p:cNvSpPr>
          <p:nvPr/>
        </p:nvSpPr>
        <p:spPr bwMode="auto">
          <a:xfrm>
            <a:off x="6292850" y="1523999"/>
            <a:ext cx="1258634" cy="776141"/>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a:solidFill>
                  <a:schemeClr val="bg1"/>
                </a:solidFill>
                <a:latin typeface="+mn-lt"/>
              </a:rPr>
              <a:t>Principle 5: Collateral</a:t>
            </a:r>
          </a:p>
        </p:txBody>
      </p:sp>
      <p:sp>
        <p:nvSpPr>
          <p:cNvPr id="23" name="Content Placeholder 6"/>
          <p:cNvSpPr txBox="1">
            <a:spLocks/>
          </p:cNvSpPr>
          <p:nvPr/>
        </p:nvSpPr>
        <p:spPr bwMode="auto">
          <a:xfrm>
            <a:off x="6292850" y="2537228"/>
            <a:ext cx="1258634" cy="776141"/>
          </a:xfrm>
          <a:prstGeom prst="rect">
            <a:avLst/>
          </a:prstGeom>
          <a:solidFill>
            <a:srgbClr val="00B050"/>
          </a:solidFill>
          <a:ln w="9525">
            <a:solidFill>
              <a:srgbClr val="002060"/>
            </a:solidFill>
            <a:miter lim="800000"/>
            <a:headEnd/>
            <a:tailEnd/>
          </a:ln>
        </p:spPr>
        <p:txBody>
          <a:bodyPr lIns="99546" tIns="17999" rIns="99546" bIns="49773" anchor="ctr" anchorCtr="1"/>
          <a:lstStyle>
            <a:defPPr>
              <a:defRPr lang="en-US"/>
            </a:defPPr>
            <a:lvl1pPr algn="ctr" defTabSz="995313" fontAlgn="auto">
              <a:spcBef>
                <a:spcPct val="20000"/>
              </a:spcBef>
              <a:spcAft>
                <a:spcPts val="0"/>
              </a:spcAft>
              <a:buFont typeface="Wingdings" pitchFamily="2" charset="2"/>
              <a:buNone/>
              <a:tabLst>
                <a:tab pos="800060" algn="l"/>
              </a:tabLst>
              <a:defRPr sz="1100" b="1" kern="0"/>
            </a:lvl1pPr>
          </a:lstStyle>
          <a:p>
            <a:pPr>
              <a:defRPr/>
            </a:pPr>
            <a:r>
              <a:rPr lang="en-US" sz="900" dirty="0">
                <a:solidFill>
                  <a:schemeClr val="bg1"/>
                </a:solidFill>
                <a:latin typeface="+mn-lt"/>
              </a:rPr>
              <a:t>Principle 11: Central Securities Depository</a:t>
            </a:r>
          </a:p>
        </p:txBody>
      </p:sp>
      <p:sp>
        <p:nvSpPr>
          <p:cNvPr id="24" name="Content Placeholder 6"/>
          <p:cNvSpPr txBox="1">
            <a:spLocks/>
          </p:cNvSpPr>
          <p:nvPr/>
        </p:nvSpPr>
        <p:spPr bwMode="auto">
          <a:xfrm>
            <a:off x="6292850" y="3550458"/>
            <a:ext cx="1258634" cy="776140"/>
          </a:xfrm>
          <a:prstGeom prst="rect">
            <a:avLst/>
          </a:prstGeom>
          <a:solidFill>
            <a:srgbClr val="00B050"/>
          </a:solidFill>
          <a:ln w="9525">
            <a:solidFill>
              <a:srgbClr val="002060"/>
            </a:solidFill>
            <a:miter lim="800000"/>
            <a:headEnd/>
            <a:tailEnd/>
          </a:ln>
        </p:spPr>
        <p:txBody>
          <a:bodyPr lIns="99546" tIns="17999" rIns="99546" bIns="49773" anchor="ctr" anchorCtr="1"/>
          <a:lstStyle>
            <a:defPPr>
              <a:defRPr lang="en-US"/>
            </a:defPPr>
            <a:lvl1pPr algn="ctr" defTabSz="995313" fontAlgn="auto">
              <a:spcBef>
                <a:spcPct val="20000"/>
              </a:spcBef>
              <a:spcAft>
                <a:spcPts val="0"/>
              </a:spcAft>
              <a:buFont typeface="Wingdings" pitchFamily="2" charset="2"/>
              <a:buNone/>
              <a:tabLst>
                <a:tab pos="800060" algn="l"/>
              </a:tabLst>
              <a:defRPr sz="1100" b="1" kern="0"/>
            </a:lvl1pPr>
          </a:lstStyle>
          <a:p>
            <a:pPr>
              <a:defRPr/>
            </a:pPr>
            <a:r>
              <a:rPr lang="en-US" sz="900" dirty="0">
                <a:solidFill>
                  <a:schemeClr val="bg1"/>
                </a:solidFill>
                <a:latin typeface="+mn-lt"/>
              </a:rPr>
              <a:t>Principle 17: Operational </a:t>
            </a:r>
            <a:r>
              <a:rPr lang="en-US" sz="900" dirty="0" smtClean="0">
                <a:solidFill>
                  <a:schemeClr val="bg1"/>
                </a:solidFill>
                <a:latin typeface="+mn-lt"/>
              </a:rPr>
              <a:t>Risk`</a:t>
            </a:r>
            <a:endParaRPr lang="en-US" sz="900" dirty="0">
              <a:solidFill>
                <a:schemeClr val="bg1"/>
              </a:solidFill>
              <a:latin typeface="+mn-lt"/>
            </a:endParaRPr>
          </a:p>
        </p:txBody>
      </p:sp>
      <p:sp>
        <p:nvSpPr>
          <p:cNvPr id="25" name="Content Placeholder 6"/>
          <p:cNvSpPr txBox="1">
            <a:spLocks/>
          </p:cNvSpPr>
          <p:nvPr/>
        </p:nvSpPr>
        <p:spPr bwMode="auto">
          <a:xfrm>
            <a:off x="6292850" y="4563687"/>
            <a:ext cx="1258634" cy="776140"/>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a:solidFill>
                  <a:schemeClr val="bg1"/>
                </a:solidFill>
                <a:latin typeface="+mn-lt"/>
              </a:rPr>
              <a:t>Principle  23: Disclosure of Rules, key procedures and market data</a:t>
            </a:r>
          </a:p>
        </p:txBody>
      </p:sp>
      <p:sp>
        <p:nvSpPr>
          <p:cNvPr id="26" name="Content Placeholder 6"/>
          <p:cNvSpPr txBox="1">
            <a:spLocks/>
          </p:cNvSpPr>
          <p:nvPr/>
        </p:nvSpPr>
        <p:spPr bwMode="auto">
          <a:xfrm>
            <a:off x="7789941" y="1523489"/>
            <a:ext cx="1260141" cy="772506"/>
          </a:xfrm>
          <a:prstGeom prst="rect">
            <a:avLst/>
          </a:prstGeom>
          <a:solidFill>
            <a:srgbClr val="00B050"/>
          </a:solidFill>
          <a:ln w="9525">
            <a:solidFill>
              <a:srgbClr val="002060"/>
            </a:solidFill>
            <a:miter lim="800000"/>
            <a:headEnd/>
            <a:tailEnd/>
          </a:ln>
        </p:spPr>
        <p:txBody>
          <a:bodyPr lIns="99546" tIns="17999" rIns="99546" bIns="49773" anchor="ctr" anchorCtr="1"/>
          <a:lstStyle>
            <a:defPPr>
              <a:defRPr lang="en-GB"/>
            </a:defPPr>
            <a:lvl1pPr defTabSz="995313" eaLnBrk="1" fontAlgn="auto" hangingPunct="1">
              <a:spcBef>
                <a:spcPct val="20000"/>
              </a:spcBef>
              <a:spcAft>
                <a:spcPts val="0"/>
              </a:spcAft>
              <a:buFont typeface="Wingdings" pitchFamily="2" charset="2"/>
              <a:buNone/>
              <a:tabLst>
                <a:tab pos="800060" algn="l"/>
              </a:tabLst>
              <a:defRPr sz="1100" b="1" kern="0">
                <a:solidFill>
                  <a:schemeClr val="bg1"/>
                </a:solidFill>
                <a:latin typeface="+mn-lt"/>
              </a:defRPr>
            </a:lvl1pPr>
          </a:lstStyle>
          <a:p>
            <a:pPr>
              <a:defRPr/>
            </a:pPr>
            <a:r>
              <a:rPr lang="en-US" altLang="en-US" sz="900"/>
              <a:t>Principle 6: </a:t>
            </a:r>
          </a:p>
          <a:p>
            <a:pPr>
              <a:defRPr/>
            </a:pPr>
            <a:r>
              <a:rPr lang="en-US" altLang="en-US" sz="900"/>
              <a:t>Margin</a:t>
            </a:r>
          </a:p>
        </p:txBody>
      </p:sp>
      <p:sp>
        <p:nvSpPr>
          <p:cNvPr id="27" name="Content Placeholder 6"/>
          <p:cNvSpPr txBox="1">
            <a:spLocks/>
          </p:cNvSpPr>
          <p:nvPr/>
        </p:nvSpPr>
        <p:spPr bwMode="auto">
          <a:xfrm>
            <a:off x="7789941" y="3549949"/>
            <a:ext cx="1260141" cy="772505"/>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altLang="en-US" sz="900" b="1" kern="0" dirty="0" smtClean="0">
                <a:solidFill>
                  <a:schemeClr val="bg1"/>
                </a:solidFill>
                <a:latin typeface="+mn-lt"/>
              </a:rPr>
              <a:t>Principle  18: Access and Participation</a:t>
            </a:r>
          </a:p>
        </p:txBody>
      </p:sp>
      <p:sp>
        <p:nvSpPr>
          <p:cNvPr id="28" name="Content Placeholder 6"/>
          <p:cNvSpPr txBox="1">
            <a:spLocks/>
          </p:cNvSpPr>
          <p:nvPr/>
        </p:nvSpPr>
        <p:spPr bwMode="auto">
          <a:xfrm>
            <a:off x="7789941" y="4563177"/>
            <a:ext cx="1260141" cy="772505"/>
          </a:xfrm>
          <a:prstGeom prst="rect">
            <a:avLst/>
          </a:prstGeom>
          <a:solidFill>
            <a:schemeClr val="bg2">
              <a:lumMod val="40000"/>
              <a:lumOff val="60000"/>
            </a:schemeClr>
          </a:solidFill>
          <a:ln w="9525">
            <a:solidFill>
              <a:srgbClr val="002060"/>
            </a:solidFill>
            <a:miter lim="800000"/>
            <a:headEnd/>
            <a:tailEnd/>
          </a:ln>
        </p:spPr>
        <p:txBody>
          <a:bodyPr lIns="99546" tIns="17999" rIns="99546" bIns="49773" anchor="ctr" anchorCtr="1"/>
          <a:lstStyle>
            <a:defPPr>
              <a:defRPr lang="en-GB"/>
            </a:defPPr>
            <a:lvl1pPr defTabSz="995313" eaLnBrk="1" fontAlgn="auto" hangingPunct="1">
              <a:spcBef>
                <a:spcPct val="20000"/>
              </a:spcBef>
              <a:spcAft>
                <a:spcPts val="0"/>
              </a:spcAft>
              <a:buFont typeface="Wingdings" pitchFamily="2" charset="2"/>
              <a:buNone/>
              <a:tabLst>
                <a:tab pos="800060" algn="l"/>
              </a:tabLst>
              <a:defRPr sz="1200" b="1" kern="0">
                <a:latin typeface="+mn-lt"/>
              </a:defRPr>
            </a:lvl1pPr>
          </a:lstStyle>
          <a:p>
            <a:r>
              <a:rPr lang="en-US" sz="900" dirty="0"/>
              <a:t>Principle  24: Disclosure of market data by Trade Repositories</a:t>
            </a:r>
          </a:p>
        </p:txBody>
      </p:sp>
      <p:grpSp>
        <p:nvGrpSpPr>
          <p:cNvPr id="29" name="Group 28"/>
          <p:cNvGrpSpPr/>
          <p:nvPr/>
        </p:nvGrpSpPr>
        <p:grpSpPr>
          <a:xfrm>
            <a:off x="875768" y="5572627"/>
            <a:ext cx="7931179" cy="378819"/>
            <a:chOff x="395537" y="5949280"/>
            <a:chExt cx="8352927" cy="432048"/>
          </a:xfrm>
        </p:grpSpPr>
        <p:sp>
          <p:nvSpPr>
            <p:cNvPr id="30" name="Rectangle 29"/>
            <p:cNvSpPr/>
            <p:nvPr/>
          </p:nvSpPr>
          <p:spPr bwMode="auto">
            <a:xfrm>
              <a:off x="395537" y="5949280"/>
              <a:ext cx="8352927" cy="432048"/>
            </a:xfrm>
            <a:prstGeom prst="rect">
              <a:avLst/>
            </a:prstGeom>
            <a:solidFill>
              <a:schemeClr val="bg2">
                <a:lumMod val="20000"/>
                <a:lumOff val="80000"/>
              </a:schemeClr>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900" b="0" i="0" u="none" strike="noStrike" cap="none" normalizeH="0" baseline="0" smtClean="0">
                <a:ln>
                  <a:noFill/>
                </a:ln>
                <a:solidFill>
                  <a:schemeClr val="tx1"/>
                </a:solidFill>
                <a:effectLst/>
                <a:latin typeface="Times New Roman" pitchFamily="18" charset="0"/>
              </a:endParaRPr>
            </a:p>
          </p:txBody>
        </p:sp>
        <p:sp>
          <p:nvSpPr>
            <p:cNvPr id="31" name="Content Placeholder 6"/>
            <p:cNvSpPr txBox="1">
              <a:spLocks/>
            </p:cNvSpPr>
            <p:nvPr/>
          </p:nvSpPr>
          <p:spPr bwMode="auto">
            <a:xfrm>
              <a:off x="1475656" y="5949280"/>
              <a:ext cx="1325563" cy="432048"/>
            </a:xfrm>
            <a:prstGeom prst="rect">
              <a:avLst/>
            </a:prstGeom>
            <a:solidFill>
              <a:srgbClr val="00B050"/>
            </a:solidFill>
            <a:ln w="9525">
              <a:solidFill>
                <a:srgbClr val="002060"/>
              </a:solidFill>
              <a:miter lim="800000"/>
              <a:headEnd/>
              <a:tailEnd/>
            </a:ln>
          </p:spPr>
          <p:txBody>
            <a:bodyPr lIns="99546" tIns="17999" rIns="99546" bIns="49773" anchor="ctr" anchorCtr="1"/>
            <a:lstStyle/>
            <a:p>
              <a:pPr algn="ctr" defTabSz="995313" eaLnBrk="1" fontAlgn="auto" hangingPunct="1">
                <a:spcBef>
                  <a:spcPct val="20000"/>
                </a:spcBef>
                <a:spcAft>
                  <a:spcPts val="0"/>
                </a:spcAft>
                <a:buFont typeface="Wingdings" pitchFamily="2" charset="2"/>
                <a:buNone/>
                <a:tabLst>
                  <a:tab pos="800060" algn="l"/>
                </a:tabLst>
                <a:defRPr/>
              </a:pPr>
              <a:r>
                <a:rPr lang="en-US" sz="900" b="1" kern="0" dirty="0" smtClean="0">
                  <a:solidFill>
                    <a:schemeClr val="bg1"/>
                  </a:solidFill>
                  <a:latin typeface="+mn-lt"/>
                  <a:cs typeface="+mn-cs"/>
                </a:rPr>
                <a:t>Fully Compliant</a:t>
              </a:r>
              <a:endParaRPr lang="en-US" sz="900" b="1" kern="0" dirty="0">
                <a:solidFill>
                  <a:schemeClr val="bg1"/>
                </a:solidFill>
                <a:latin typeface="+mn-lt"/>
                <a:cs typeface="+mn-cs"/>
              </a:endParaRPr>
            </a:p>
          </p:txBody>
        </p:sp>
        <p:sp>
          <p:nvSpPr>
            <p:cNvPr id="32" name="Content Placeholder 6"/>
            <p:cNvSpPr txBox="1">
              <a:spLocks/>
            </p:cNvSpPr>
            <p:nvPr/>
          </p:nvSpPr>
          <p:spPr bwMode="auto">
            <a:xfrm>
              <a:off x="4441155" y="5949280"/>
              <a:ext cx="1325563" cy="432048"/>
            </a:xfrm>
            <a:prstGeom prst="rect">
              <a:avLst/>
            </a:prstGeom>
            <a:solidFill>
              <a:srgbClr val="FF9900"/>
            </a:solidFill>
            <a:ln w="9525">
              <a:solidFill>
                <a:srgbClr val="002060"/>
              </a:solidFill>
              <a:miter lim="800000"/>
              <a:headEnd/>
              <a:tailEnd/>
            </a:ln>
          </p:spPr>
          <p:txBody>
            <a:bodyPr lIns="99546" tIns="17999" rIns="99546" bIns="49773" anchor="ctr" anchorCtr="1"/>
            <a:lstStyle/>
            <a:p>
              <a:pPr algn="ctr" defTabSz="995313" eaLnBrk="1" fontAlgn="auto" hangingPunct="1">
                <a:spcBef>
                  <a:spcPct val="20000"/>
                </a:spcBef>
                <a:spcAft>
                  <a:spcPts val="0"/>
                </a:spcAft>
                <a:tabLst>
                  <a:tab pos="800060" algn="l"/>
                </a:tabLst>
                <a:defRPr/>
              </a:pPr>
              <a:r>
                <a:rPr lang="en-US" sz="900" b="1" kern="0" dirty="0" smtClean="0">
                  <a:solidFill>
                    <a:schemeClr val="bg1"/>
                  </a:solidFill>
                  <a:latin typeface="+mn-lt"/>
                  <a:cs typeface="+mn-cs"/>
                </a:rPr>
                <a:t>Partly Observed</a:t>
              </a:r>
              <a:endParaRPr lang="en-US" sz="900" b="1" kern="0" dirty="0">
                <a:solidFill>
                  <a:schemeClr val="bg1"/>
                </a:solidFill>
                <a:latin typeface="+mn-lt"/>
                <a:cs typeface="+mn-cs"/>
              </a:endParaRPr>
            </a:p>
          </p:txBody>
        </p:sp>
        <p:sp>
          <p:nvSpPr>
            <p:cNvPr id="33" name="Content Placeholder 6"/>
            <p:cNvSpPr txBox="1">
              <a:spLocks/>
            </p:cNvSpPr>
            <p:nvPr/>
          </p:nvSpPr>
          <p:spPr bwMode="auto">
            <a:xfrm>
              <a:off x="5953324" y="5949280"/>
              <a:ext cx="1325562" cy="432048"/>
            </a:xfrm>
            <a:prstGeom prst="rect">
              <a:avLst/>
            </a:prstGeom>
            <a:solidFill>
              <a:srgbClr val="FF0000"/>
            </a:solidFill>
            <a:ln w="9525">
              <a:solidFill>
                <a:srgbClr val="002060"/>
              </a:solidFill>
              <a:miter lim="800000"/>
              <a:headEnd/>
              <a:tailEnd/>
            </a:ln>
          </p:spPr>
          <p:txBody>
            <a:bodyPr lIns="99546" tIns="17999" rIns="99546" bIns="49773" anchor="ctr" anchorCtr="1"/>
            <a:lstStyle>
              <a:defPPr>
                <a:defRPr lang="en-US"/>
              </a:defPPr>
              <a:lvl1pPr algn="ctr" defTabSz="995313" fontAlgn="auto">
                <a:spcBef>
                  <a:spcPct val="20000"/>
                </a:spcBef>
                <a:spcAft>
                  <a:spcPts val="0"/>
                </a:spcAft>
                <a:buFont typeface="Wingdings" pitchFamily="2" charset="2"/>
                <a:buNone/>
                <a:tabLst>
                  <a:tab pos="800060" algn="l"/>
                </a:tabLst>
                <a:defRPr sz="1100" b="1" kern="0"/>
              </a:lvl1pPr>
            </a:lstStyle>
            <a:p>
              <a:pPr eaLnBrk="1" hangingPunct="1">
                <a:defRPr/>
              </a:pPr>
              <a:r>
                <a:rPr lang="en-US" sz="900" dirty="0" smtClean="0">
                  <a:solidFill>
                    <a:schemeClr val="bg1"/>
                  </a:solidFill>
                  <a:latin typeface="+mn-lt"/>
                  <a:cs typeface="+mn-cs"/>
                </a:rPr>
                <a:t>Not Observed</a:t>
              </a:r>
              <a:endParaRPr lang="en-US" sz="900" dirty="0">
                <a:solidFill>
                  <a:schemeClr val="bg1"/>
                </a:solidFill>
                <a:latin typeface="+mn-lt"/>
                <a:cs typeface="+mn-cs"/>
              </a:endParaRPr>
            </a:p>
          </p:txBody>
        </p:sp>
        <p:sp>
          <p:nvSpPr>
            <p:cNvPr id="34" name="Content Placeholder 6"/>
            <p:cNvSpPr txBox="1">
              <a:spLocks/>
            </p:cNvSpPr>
            <p:nvPr/>
          </p:nvSpPr>
          <p:spPr bwMode="auto">
            <a:xfrm>
              <a:off x="7422902" y="5949280"/>
              <a:ext cx="1325562" cy="432048"/>
            </a:xfrm>
            <a:prstGeom prst="rect">
              <a:avLst/>
            </a:prstGeom>
            <a:solidFill>
              <a:schemeClr val="bg2">
                <a:lumMod val="40000"/>
                <a:lumOff val="60000"/>
              </a:schemeClr>
            </a:solidFill>
            <a:ln w="9525">
              <a:solidFill>
                <a:srgbClr val="002060"/>
              </a:solidFill>
              <a:miter lim="800000"/>
              <a:headEnd/>
              <a:tailEnd/>
            </a:ln>
          </p:spPr>
          <p:txBody>
            <a:bodyPr lIns="99546" tIns="17999" rIns="99546" bIns="49773" anchor="ctr" anchorCtr="1"/>
            <a:lstStyle>
              <a:defPPr>
                <a:defRPr lang="en-GB"/>
              </a:defPPr>
              <a:lvl1pPr defTabSz="995313" eaLnBrk="1" fontAlgn="auto" hangingPunct="1">
                <a:spcBef>
                  <a:spcPct val="20000"/>
                </a:spcBef>
                <a:spcAft>
                  <a:spcPts val="0"/>
                </a:spcAft>
                <a:buFont typeface="Wingdings" pitchFamily="2" charset="2"/>
                <a:buNone/>
                <a:tabLst>
                  <a:tab pos="800060" algn="l"/>
                </a:tabLst>
                <a:defRPr sz="1200" b="1" kern="0">
                  <a:latin typeface="+mn-lt"/>
                </a:defRPr>
              </a:lvl1pPr>
            </a:lstStyle>
            <a:p>
              <a:r>
                <a:rPr lang="en-US" sz="900" dirty="0"/>
                <a:t>Not Currently Applicable</a:t>
              </a:r>
            </a:p>
          </p:txBody>
        </p:sp>
        <p:sp>
          <p:nvSpPr>
            <p:cNvPr id="35" name="Content Placeholder 6"/>
            <p:cNvSpPr txBox="1">
              <a:spLocks/>
            </p:cNvSpPr>
            <p:nvPr/>
          </p:nvSpPr>
          <p:spPr bwMode="auto">
            <a:xfrm>
              <a:off x="2958405" y="5949280"/>
              <a:ext cx="1325563" cy="432048"/>
            </a:xfrm>
            <a:prstGeom prst="rect">
              <a:avLst/>
            </a:prstGeom>
            <a:solidFill>
              <a:srgbClr val="99FF99"/>
            </a:solidFill>
            <a:ln w="9525">
              <a:solidFill>
                <a:srgbClr val="002060"/>
              </a:solidFill>
              <a:miter lim="800000"/>
              <a:headEnd/>
              <a:tailEnd/>
            </a:ln>
          </p:spPr>
          <p:txBody>
            <a:bodyPr lIns="99546" tIns="17999" rIns="99546" bIns="49773" anchor="ctr" anchorCtr="1"/>
            <a:lstStyle/>
            <a:p>
              <a:pPr algn="ctr" defTabSz="995313" eaLnBrk="1" fontAlgn="auto" hangingPunct="1">
                <a:lnSpc>
                  <a:spcPts val="1200"/>
                </a:lnSpc>
                <a:spcBef>
                  <a:spcPct val="20000"/>
                </a:spcBef>
                <a:spcAft>
                  <a:spcPts val="0"/>
                </a:spcAft>
                <a:buFont typeface="Wingdings" pitchFamily="2" charset="2"/>
                <a:buNone/>
                <a:tabLst>
                  <a:tab pos="800060" algn="l"/>
                </a:tabLst>
                <a:defRPr/>
              </a:pPr>
              <a:r>
                <a:rPr lang="en-US" sz="900" b="1" kern="0" dirty="0" smtClean="0">
                  <a:latin typeface="+mn-lt"/>
                  <a:cs typeface="+mn-cs"/>
                </a:rPr>
                <a:t>Broadly Observed`</a:t>
              </a:r>
              <a:endParaRPr lang="en-US" sz="900" b="1" kern="0" dirty="0">
                <a:latin typeface="+mn-lt"/>
                <a:cs typeface="+mn-cs"/>
              </a:endParaRPr>
            </a:p>
          </p:txBody>
        </p:sp>
        <p:sp>
          <p:nvSpPr>
            <p:cNvPr id="36" name="Content Placeholder 6"/>
            <p:cNvSpPr txBox="1">
              <a:spLocks/>
            </p:cNvSpPr>
            <p:nvPr/>
          </p:nvSpPr>
          <p:spPr bwMode="auto">
            <a:xfrm>
              <a:off x="395537" y="5949280"/>
              <a:ext cx="648071" cy="432048"/>
            </a:xfrm>
            <a:prstGeom prst="rect">
              <a:avLst/>
            </a:prstGeom>
            <a:solidFill>
              <a:srgbClr val="3399FF"/>
            </a:solidFill>
            <a:ln w="9525">
              <a:solidFill>
                <a:srgbClr val="002060"/>
              </a:solidFill>
              <a:miter lim="800000"/>
              <a:headEnd/>
              <a:tailEnd/>
            </a:ln>
          </p:spPr>
          <p:txBody>
            <a:bodyPr lIns="99546" tIns="17999" rIns="99546" bIns="49773" anchor="ctr" anchorCtr="1"/>
            <a:lstStyle/>
            <a:p>
              <a:pPr algn="ctr" defTabSz="995313" eaLnBrk="1" fontAlgn="auto" hangingPunct="1">
                <a:spcBef>
                  <a:spcPct val="20000"/>
                </a:spcBef>
                <a:spcAft>
                  <a:spcPts val="0"/>
                </a:spcAft>
                <a:buFont typeface="Wingdings" pitchFamily="2" charset="2"/>
                <a:buNone/>
                <a:tabLst>
                  <a:tab pos="800060" algn="l"/>
                </a:tabLst>
                <a:defRPr/>
              </a:pPr>
              <a:r>
                <a:rPr lang="en-US" sz="900" b="1" kern="0" dirty="0" smtClean="0">
                  <a:solidFill>
                    <a:schemeClr val="bg1"/>
                  </a:solidFill>
                  <a:latin typeface="+mn-lt"/>
                  <a:cs typeface="+mn-cs"/>
                </a:rPr>
                <a:t>Key:</a:t>
              </a:r>
              <a:endParaRPr lang="en-US" sz="900" b="1" kern="0" dirty="0">
                <a:solidFill>
                  <a:schemeClr val="bg1"/>
                </a:solidFill>
                <a:latin typeface="+mn-lt"/>
                <a:cs typeface="+mn-cs"/>
              </a:endParaRPr>
            </a:p>
          </p:txBody>
        </p:sp>
      </p:grpSp>
      <p:sp>
        <p:nvSpPr>
          <p:cNvPr id="99" name="Content Placeholder 6"/>
          <p:cNvSpPr txBox="1">
            <a:spLocks/>
          </p:cNvSpPr>
          <p:nvPr/>
        </p:nvSpPr>
        <p:spPr bwMode="auto">
          <a:xfrm>
            <a:off x="7722932" y="2530193"/>
            <a:ext cx="1327150" cy="881052"/>
          </a:xfrm>
          <a:prstGeom prst="rect">
            <a:avLst/>
          </a:prstGeom>
          <a:solidFill>
            <a:srgbClr val="00B050"/>
          </a:solidFill>
          <a:ln w="9525">
            <a:solidFill>
              <a:srgbClr val="002060"/>
            </a:solidFill>
            <a:miter lim="800000"/>
            <a:headEnd/>
            <a:tailEnd/>
          </a:ln>
        </p:spPr>
        <p:txBody>
          <a:bodyPr lIns="99546" tIns="17999" rIns="99546" bIns="49773" anchor="ctr" anchorCtr="1"/>
          <a:lstStyle/>
          <a:p>
            <a:pPr defTabSz="995313" fontAlgn="auto">
              <a:spcBef>
                <a:spcPct val="20000"/>
              </a:spcBef>
              <a:spcAft>
                <a:spcPts val="0"/>
              </a:spcAft>
              <a:tabLst>
                <a:tab pos="800060" algn="l"/>
              </a:tabLst>
              <a:defRPr/>
            </a:pPr>
            <a:r>
              <a:rPr lang="en-US" sz="900" b="1" kern="0" dirty="0" smtClean="0">
                <a:solidFill>
                  <a:schemeClr val="bg1"/>
                </a:solidFill>
                <a:latin typeface="+mn-lt"/>
              </a:rPr>
              <a:t>Principle 12: Exchange of Value Settlement Systems</a:t>
            </a:r>
          </a:p>
        </p:txBody>
      </p:sp>
    </p:spTree>
    <p:extLst>
      <p:ext uri="{BB962C8B-B14F-4D97-AF65-F5344CB8AC3E}">
        <p14:creationId xmlns:p14="http://schemas.microsoft.com/office/powerpoint/2010/main" val="39888716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KW" sz="4000" dirty="0" smtClean="0">
                <a:solidFill>
                  <a:srgbClr val="000000"/>
                </a:solidFill>
              </a:rPr>
              <a:t>التغيرات على أنظمة تكنولوجيا المعلومات</a:t>
            </a:r>
            <a:endParaRPr lang="en-US" sz="4000" dirty="0">
              <a:solidFill>
                <a:srgbClr val="000000"/>
              </a:solidFill>
            </a:endParaRPr>
          </a:p>
        </p:txBody>
      </p:sp>
      <p:sp>
        <p:nvSpPr>
          <p:cNvPr id="3" name="Slide Number Placeholder 2"/>
          <p:cNvSpPr>
            <a:spLocks noGrp="1"/>
          </p:cNvSpPr>
          <p:nvPr>
            <p:ph type="sldNum" sz="quarter" idx="12"/>
          </p:nvPr>
        </p:nvSpPr>
        <p:spPr/>
        <p:txBody>
          <a:bodyPr/>
          <a:lstStyle/>
          <a:p>
            <a:pPr>
              <a:defRPr/>
            </a:pPr>
            <a:fld id="{69FA0F14-EDB8-42A2-A6AD-70871CCF7021}" type="slidenum">
              <a:rPr lang="ar-SA" altLang="en-US" smtClean="0"/>
              <a:pPr>
                <a:defRPr/>
              </a:pPr>
              <a:t>21</a:t>
            </a:fld>
            <a:endParaRPr lang="en-US" altLang="en-US" dirty="0"/>
          </a:p>
        </p:txBody>
      </p:sp>
      <p:sp>
        <p:nvSpPr>
          <p:cNvPr id="4" name="Footer Placeholder 3"/>
          <p:cNvSpPr>
            <a:spLocks noGrp="1"/>
          </p:cNvSpPr>
          <p:nvPr>
            <p:ph type="ftr" sz="quarter" idx="11"/>
          </p:nvPr>
        </p:nvSpPr>
        <p:spPr/>
        <p:txBody>
          <a:bodyPr/>
          <a:lstStyle/>
          <a:p>
            <a:pPr>
              <a:defRPr/>
            </a:pPr>
            <a:r>
              <a:rPr lang="en-US" altLang="en-US" dirty="0"/>
              <a:t>Kuwait Clearing Company</a:t>
            </a:r>
          </a:p>
        </p:txBody>
      </p:sp>
      <p:sp>
        <p:nvSpPr>
          <p:cNvPr id="8" name="Content Placeholder 7"/>
          <p:cNvSpPr>
            <a:spLocks noGrp="1"/>
          </p:cNvSpPr>
          <p:nvPr>
            <p:ph idx="1"/>
          </p:nvPr>
        </p:nvSpPr>
        <p:spPr/>
        <p:txBody>
          <a:bodyPr/>
          <a:lstStyle/>
          <a:p>
            <a:pPr marL="109728" indent="0" algn="r" rtl="1">
              <a:buNone/>
            </a:pPr>
            <a:endParaRPr lang="ar-KW" sz="2800" dirty="0"/>
          </a:p>
          <a:p>
            <a:pPr algn="r" rtl="1"/>
            <a:r>
              <a:rPr lang="ar-KW" sz="2800" dirty="0"/>
              <a:t>تسعى الشركة الكويتية للمقاصة دومآ الى تطوير عمليات ما بعد التداول للسوق المالي من خلال الاستثمار وتطبيق آخر ما وصلت اليه التكنولوجيا الحديثة في هذا المجال. كما تقوم الشركة بالاستثمار في البنية التحتية لخدماتها لزيادة كفاءة الأداء وتقليل المخاطر</a:t>
            </a:r>
            <a:r>
              <a:rPr lang="en-US" sz="2800" dirty="0"/>
              <a:t> </a:t>
            </a:r>
            <a:r>
              <a:rPr lang="ar-KW" sz="2800" dirty="0"/>
              <a:t>والالتزام بالمعايير العالمية.</a:t>
            </a:r>
          </a:p>
        </p:txBody>
      </p:sp>
    </p:spTree>
    <p:extLst>
      <p:ext uri="{BB962C8B-B14F-4D97-AF65-F5344CB8AC3E}">
        <p14:creationId xmlns:p14="http://schemas.microsoft.com/office/powerpoint/2010/main" val="20288859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عنصر نائب للمحتوى 5"/>
          <p:cNvGraphicFramePr>
            <a:graphicFrameLocks noGrp="1"/>
          </p:cNvGraphicFramePr>
          <p:nvPr>
            <p:ph idx="1"/>
            <p:extLst>
              <p:ext uri="{D42A27DB-BD31-4B8C-83A1-F6EECF244321}">
                <p14:modId xmlns:p14="http://schemas.microsoft.com/office/powerpoint/2010/main" val="4115628122"/>
              </p:ext>
            </p:extLst>
          </p:nvPr>
        </p:nvGraphicFramePr>
        <p:xfrm>
          <a:off x="228600" y="914400"/>
          <a:ext cx="8686799" cy="4922794"/>
        </p:xfrm>
        <a:graphic>
          <a:graphicData uri="http://schemas.openxmlformats.org/drawingml/2006/table">
            <a:tbl>
              <a:tblPr firstRow="1" bandRow="1">
                <a:tableStyleId>{5C22544A-7EE6-4342-B048-85BDC9FD1C3A}</a:tableStyleId>
              </a:tblPr>
              <a:tblGrid>
                <a:gridCol w="1966822">
                  <a:extLst>
                    <a:ext uri="{9D8B030D-6E8A-4147-A177-3AD203B41FA5}">
                      <a16:colId xmlns:a16="http://schemas.microsoft.com/office/drawing/2014/main" val="20000"/>
                    </a:ext>
                  </a:extLst>
                </a:gridCol>
                <a:gridCol w="1938252">
                  <a:extLst>
                    <a:ext uri="{9D8B030D-6E8A-4147-A177-3AD203B41FA5}">
                      <a16:colId xmlns:a16="http://schemas.microsoft.com/office/drawing/2014/main" val="20001"/>
                    </a:ext>
                  </a:extLst>
                </a:gridCol>
                <a:gridCol w="2390863">
                  <a:extLst>
                    <a:ext uri="{9D8B030D-6E8A-4147-A177-3AD203B41FA5}">
                      <a16:colId xmlns:a16="http://schemas.microsoft.com/office/drawing/2014/main" val="20002"/>
                    </a:ext>
                  </a:extLst>
                </a:gridCol>
                <a:gridCol w="2390862">
                  <a:extLst>
                    <a:ext uri="{9D8B030D-6E8A-4147-A177-3AD203B41FA5}">
                      <a16:colId xmlns:a16="http://schemas.microsoft.com/office/drawing/2014/main" val="20003"/>
                    </a:ext>
                  </a:extLst>
                </a:gridCol>
              </a:tblGrid>
              <a:tr h="286292">
                <a:tc>
                  <a:txBody>
                    <a:bodyPr/>
                    <a:lstStyle/>
                    <a:p>
                      <a:pPr algn="ctr" rtl="1"/>
                      <a:r>
                        <a:rPr lang="ar-KW" sz="1400" dirty="0" smtClean="0"/>
                        <a:t>أسواق متقدمة</a:t>
                      </a:r>
                      <a:r>
                        <a:rPr lang="en-US" sz="1400" dirty="0" smtClean="0"/>
                        <a:t> </a:t>
                      </a:r>
                      <a:r>
                        <a:rPr lang="en-US" sz="1200" dirty="0" smtClean="0"/>
                        <a:t>Developed </a:t>
                      </a:r>
                      <a:endParaRPr lang="en-US" sz="1200" dirty="0"/>
                    </a:p>
                  </a:txBody>
                  <a:tcPr/>
                </a:tc>
                <a:tc>
                  <a:txBody>
                    <a:bodyPr/>
                    <a:lstStyle/>
                    <a:p>
                      <a:pPr algn="ctr" rtl="1"/>
                      <a:r>
                        <a:rPr lang="ar-KW" sz="1400" dirty="0" smtClean="0"/>
                        <a:t>اسواق</a:t>
                      </a:r>
                      <a:r>
                        <a:rPr lang="ar-KW" sz="1400" baseline="0" dirty="0" smtClean="0"/>
                        <a:t> ناشئة  </a:t>
                      </a:r>
                      <a:r>
                        <a:rPr lang="en-US" sz="1200" baseline="0" dirty="0" smtClean="0"/>
                        <a:t>Emerging</a:t>
                      </a:r>
                      <a:endParaRPr lang="en-US" sz="1200" dirty="0"/>
                    </a:p>
                  </a:txBody>
                  <a:tcPr/>
                </a:tc>
                <a:tc>
                  <a:txBody>
                    <a:bodyPr/>
                    <a:lstStyle/>
                    <a:p>
                      <a:pPr algn="ctr" rtl="1"/>
                      <a:r>
                        <a:rPr lang="ar-KW" sz="1400" dirty="0" smtClean="0"/>
                        <a:t>أسواق حدودية </a:t>
                      </a:r>
                      <a:r>
                        <a:rPr lang="en-US" sz="1200" dirty="0" smtClean="0"/>
                        <a:t>Frontier</a:t>
                      </a:r>
                      <a:endParaRPr lang="en-US" sz="1200" dirty="0"/>
                    </a:p>
                  </a:txBody>
                  <a:tcPr/>
                </a:tc>
                <a:tc>
                  <a:txBody>
                    <a:bodyPr/>
                    <a:lstStyle/>
                    <a:p>
                      <a:pPr algn="ctr"/>
                      <a:r>
                        <a:rPr lang="ar-KW" sz="1400" dirty="0" smtClean="0"/>
                        <a:t>المعايير</a:t>
                      </a:r>
                      <a:endParaRPr lang="en-US" sz="1400" dirty="0"/>
                    </a:p>
                  </a:txBody>
                  <a:tcPr/>
                </a:tc>
                <a:extLst>
                  <a:ext uri="{0D108BD9-81ED-4DB2-BD59-A6C34878D82A}">
                    <a16:rowId xmlns:a16="http://schemas.microsoft.com/office/drawing/2014/main" val="10000"/>
                  </a:ext>
                </a:extLst>
              </a:tr>
              <a:tr h="705925">
                <a:tc>
                  <a:txBody>
                    <a:bodyPr/>
                    <a:lstStyle/>
                    <a:p>
                      <a:pPr algn="r"/>
                      <a:r>
                        <a:rPr lang="ar-KW" sz="1200" baseline="0" dirty="0" smtClean="0"/>
                        <a:t>أن يكون دخل الفرد أعلى من ذلك المحدد من البنك الدولي على مدار ثلاث سنوات متتالية.</a:t>
                      </a:r>
                      <a:endParaRPr lang="en-US" sz="1200" dirty="0"/>
                    </a:p>
                  </a:txBody>
                  <a:tcPr/>
                </a:tc>
                <a:tc>
                  <a:txBody>
                    <a:bodyPr/>
                    <a:lstStyle/>
                    <a:p>
                      <a:pPr algn="ctr"/>
                      <a:endParaRPr lang="ar-KW" sz="1200" dirty="0" smtClean="0"/>
                    </a:p>
                    <a:p>
                      <a:pPr algn="ctr"/>
                      <a:r>
                        <a:rPr lang="ar-KW" sz="1200" dirty="0" smtClean="0"/>
                        <a:t>لا يوجد متطلبات</a:t>
                      </a:r>
                      <a:endParaRPr lang="en-US" sz="1200" dirty="0"/>
                    </a:p>
                  </a:txBody>
                  <a:tcPr/>
                </a:tc>
                <a:tc>
                  <a:txBody>
                    <a:bodyPr/>
                    <a:lstStyle/>
                    <a:p>
                      <a:pPr algn="ctr"/>
                      <a:endParaRPr lang="ar-KW" sz="1200" dirty="0" smtClean="0"/>
                    </a:p>
                    <a:p>
                      <a:pPr algn="ctr"/>
                      <a:r>
                        <a:rPr lang="ar-KW" sz="1200" dirty="0" smtClean="0"/>
                        <a:t>لا يوجد متطلبات</a:t>
                      </a:r>
                    </a:p>
                    <a:p>
                      <a:pPr algn="ctr"/>
                      <a:endParaRPr lang="en-US" sz="1200" dirty="0"/>
                    </a:p>
                  </a:txBody>
                  <a:tcPr/>
                </a:tc>
                <a:tc>
                  <a:txBody>
                    <a:bodyPr/>
                    <a:lstStyle/>
                    <a:p>
                      <a:pPr algn="r"/>
                      <a:r>
                        <a:rPr lang="ar-KW" sz="1400" dirty="0" smtClean="0"/>
                        <a:t>أ.</a:t>
                      </a:r>
                      <a:r>
                        <a:rPr lang="ar-KW" sz="1400" baseline="0" dirty="0" smtClean="0"/>
                        <a:t> </a:t>
                      </a:r>
                      <a:r>
                        <a:rPr lang="ar-KW" sz="1400" b="1" u="sng" baseline="0" dirty="0" smtClean="0"/>
                        <a:t>التطور الاقتصادي</a:t>
                      </a:r>
                    </a:p>
                    <a:p>
                      <a:pPr algn="r"/>
                      <a:r>
                        <a:rPr lang="ar-KW" sz="1400" baseline="0" dirty="0" smtClean="0"/>
                        <a:t>1 - استمرارية التطور الاقتصادي</a:t>
                      </a:r>
                      <a:endParaRPr lang="en-US" sz="1400" dirty="0"/>
                    </a:p>
                  </a:txBody>
                  <a:tcPr/>
                </a:tc>
                <a:extLst>
                  <a:ext uri="{0D108BD9-81ED-4DB2-BD59-A6C34878D82A}">
                    <a16:rowId xmlns:a16="http://schemas.microsoft.com/office/drawing/2014/main" val="10001"/>
                  </a:ext>
                </a:extLst>
              </a:tr>
              <a:tr h="1976589">
                <a:tc>
                  <a:txBody>
                    <a:bodyPr/>
                    <a:lstStyle/>
                    <a:p>
                      <a:pPr algn="ctr"/>
                      <a:r>
                        <a:rPr lang="ar-KW" sz="1600" dirty="0" smtClean="0"/>
                        <a:t> </a:t>
                      </a:r>
                    </a:p>
                    <a:p>
                      <a:pPr algn="ctr"/>
                      <a:r>
                        <a:rPr lang="ar-KW" sz="1400" dirty="0" smtClean="0"/>
                        <a:t>5</a:t>
                      </a:r>
                    </a:p>
                    <a:p>
                      <a:endParaRPr lang="ar-KW" sz="1400" dirty="0" smtClean="0"/>
                    </a:p>
                    <a:p>
                      <a:pPr algn="ctr"/>
                      <a:r>
                        <a:rPr lang="ar-KW" sz="1400" dirty="0" smtClean="0"/>
                        <a:t>2,020 مليون</a:t>
                      </a:r>
                      <a:r>
                        <a:rPr lang="ar-KW" sz="1400" baseline="0" dirty="0" smtClean="0"/>
                        <a:t> دولار</a:t>
                      </a:r>
                    </a:p>
                    <a:p>
                      <a:pPr algn="ctr"/>
                      <a:endParaRPr lang="ar-KW" sz="1400" baseline="0" dirty="0" smtClean="0"/>
                    </a:p>
                    <a:p>
                      <a:pPr algn="ctr"/>
                      <a:r>
                        <a:rPr lang="ar-KW" sz="1400" baseline="0" dirty="0" smtClean="0"/>
                        <a:t>1,010مليون دولار</a:t>
                      </a:r>
                      <a:endParaRPr lang="en-US" sz="1400" baseline="0" dirty="0" smtClean="0"/>
                    </a:p>
                    <a:p>
                      <a:pPr algn="ctr"/>
                      <a:endParaRPr lang="ar-KW" sz="1000" baseline="0" dirty="0" smtClean="0"/>
                    </a:p>
                    <a:p>
                      <a:pPr algn="ctr"/>
                      <a:r>
                        <a:rPr lang="ar-KW" sz="1100" baseline="0" dirty="0" smtClean="0"/>
                        <a:t>20% من معدل قيمة التداول السنوي</a:t>
                      </a:r>
                    </a:p>
                  </a:txBody>
                  <a:tcPr/>
                </a:tc>
                <a:tc>
                  <a:txBody>
                    <a:bodyPr/>
                    <a:lstStyle/>
                    <a:p>
                      <a:pPr algn="ctr"/>
                      <a:endParaRPr lang="ar-KW" sz="1600" dirty="0" smtClean="0"/>
                    </a:p>
                    <a:p>
                      <a:pPr algn="ctr"/>
                      <a:r>
                        <a:rPr lang="ar-KW" sz="1400" dirty="0" smtClean="0"/>
                        <a:t>3</a:t>
                      </a:r>
                      <a:endParaRPr lang="ar-KW" sz="800" dirty="0" smtClean="0"/>
                    </a:p>
                    <a:p>
                      <a:endParaRPr lang="ar-KW" sz="1400" dirty="0" smtClean="0"/>
                    </a:p>
                    <a:p>
                      <a:pPr algn="ctr"/>
                      <a:r>
                        <a:rPr lang="ar-KW" sz="1400" dirty="0" smtClean="0"/>
                        <a:t>1,010مليون</a:t>
                      </a:r>
                      <a:r>
                        <a:rPr lang="ar-KW" sz="1400" baseline="0" dirty="0" smtClean="0"/>
                        <a:t> دولار</a:t>
                      </a:r>
                    </a:p>
                    <a:p>
                      <a:endParaRPr lang="ar-KW" sz="1400" baseline="0" dirty="0" smtClean="0"/>
                    </a:p>
                    <a:p>
                      <a:pPr algn="ctr"/>
                      <a:r>
                        <a:rPr lang="ar-KW" sz="1400" baseline="0" dirty="0" smtClean="0"/>
                        <a:t>505 مليون دولار</a:t>
                      </a:r>
                    </a:p>
                    <a:p>
                      <a:pPr algn="ctr"/>
                      <a:endParaRPr lang="ar-KW" sz="1000" baseline="0" dirty="0" smtClean="0"/>
                    </a:p>
                    <a:p>
                      <a:pPr algn="ctr"/>
                      <a:r>
                        <a:rPr lang="ar-KW" sz="1100" baseline="0" dirty="0" smtClean="0"/>
                        <a:t>15% من معدل قيمة التداول السنوي</a:t>
                      </a:r>
                    </a:p>
                    <a:p>
                      <a:endParaRPr lang="en-US" sz="1400" dirty="0"/>
                    </a:p>
                  </a:txBody>
                  <a:tcPr/>
                </a:tc>
                <a:tc>
                  <a:txBody>
                    <a:bodyPr/>
                    <a:lstStyle/>
                    <a:p>
                      <a:pPr algn="ctr"/>
                      <a:r>
                        <a:rPr lang="ar-KW" sz="1600" dirty="0" smtClean="0"/>
                        <a:t> </a:t>
                      </a:r>
                    </a:p>
                    <a:p>
                      <a:pPr algn="ctr"/>
                      <a:r>
                        <a:rPr lang="ar-KW" sz="1400" dirty="0" smtClean="0"/>
                        <a:t>2</a:t>
                      </a:r>
                    </a:p>
                    <a:p>
                      <a:endParaRPr lang="ar-KW" sz="1400" dirty="0" smtClean="0"/>
                    </a:p>
                    <a:p>
                      <a:pPr algn="ctr"/>
                      <a:r>
                        <a:rPr lang="ar-KW" sz="1400" dirty="0" smtClean="0"/>
                        <a:t>505 مليون</a:t>
                      </a:r>
                      <a:r>
                        <a:rPr lang="ar-KW" sz="1400" baseline="0" dirty="0" smtClean="0"/>
                        <a:t> دولار</a:t>
                      </a:r>
                    </a:p>
                    <a:p>
                      <a:endParaRPr lang="ar-KW" sz="1400" baseline="0" dirty="0" smtClean="0"/>
                    </a:p>
                    <a:p>
                      <a:pPr algn="ctr"/>
                      <a:r>
                        <a:rPr lang="ar-KW" sz="1400" baseline="0" dirty="0" smtClean="0"/>
                        <a:t>35 مليون دولار</a:t>
                      </a:r>
                    </a:p>
                    <a:p>
                      <a:pPr algn="ctr"/>
                      <a:endParaRPr lang="ar-KW" sz="1000" baseline="0" dirty="0" smtClean="0"/>
                    </a:p>
                    <a:p>
                      <a:pPr algn="ctr"/>
                      <a:r>
                        <a:rPr lang="ar-KW" sz="1100" baseline="0" dirty="0" smtClean="0"/>
                        <a:t>2.5% من معدل قيمة التداول السنوي</a:t>
                      </a:r>
                      <a:endParaRPr lang="en-US" sz="1400" dirty="0"/>
                    </a:p>
                  </a:txBody>
                  <a:tcPr/>
                </a:tc>
                <a:tc>
                  <a:txBody>
                    <a:bodyPr/>
                    <a:lstStyle/>
                    <a:p>
                      <a:pPr algn="r"/>
                      <a:r>
                        <a:rPr lang="ar-KW" sz="1400" dirty="0" smtClean="0"/>
                        <a:t>ب. </a:t>
                      </a:r>
                      <a:r>
                        <a:rPr lang="ar-KW" sz="1400" b="1" u="sng" dirty="0" smtClean="0"/>
                        <a:t>متطلبات</a:t>
                      </a:r>
                      <a:r>
                        <a:rPr lang="ar-KW" sz="1400" b="1" u="sng" baseline="0" dirty="0" smtClean="0"/>
                        <a:t> ال</a:t>
                      </a:r>
                      <a:r>
                        <a:rPr lang="ar-KW" sz="1400" b="1" u="sng" dirty="0" smtClean="0"/>
                        <a:t>حجم والسيولة</a:t>
                      </a:r>
                    </a:p>
                    <a:p>
                      <a:pPr algn="r"/>
                      <a:r>
                        <a:rPr lang="ar-KW" sz="1400" dirty="0" smtClean="0"/>
                        <a:t>1- </a:t>
                      </a:r>
                      <a:r>
                        <a:rPr lang="ar-KW" sz="1400" baseline="0" dirty="0" smtClean="0"/>
                        <a:t>عدد الشركات المتوافقة مع المعايير التالية:</a:t>
                      </a:r>
                    </a:p>
                    <a:p>
                      <a:pPr marL="285750" indent="-285750" algn="r" rtl="1">
                        <a:buFont typeface="Arial" panose="020B0604020202020204" pitchFamily="34" charset="0"/>
                        <a:buChar char="•"/>
                      </a:pPr>
                      <a:r>
                        <a:rPr lang="ar-KW" sz="1400" baseline="0" dirty="0" smtClean="0"/>
                        <a:t>حجم الشركة (القيمة السوقية الاجمالية).</a:t>
                      </a:r>
                    </a:p>
                    <a:p>
                      <a:pPr marL="285750" indent="-285750" algn="r" rtl="1">
                        <a:buFont typeface="Arial" panose="020B0604020202020204" pitchFamily="34" charset="0"/>
                        <a:buChar char="•"/>
                      </a:pPr>
                      <a:r>
                        <a:rPr lang="ar-KW" sz="1400" baseline="0" dirty="0" smtClean="0"/>
                        <a:t>حجم الأسهم(القيمة السوقية للأسهم الحرة)</a:t>
                      </a:r>
                    </a:p>
                    <a:p>
                      <a:pPr marL="285750" indent="-285750" algn="r" rtl="1">
                        <a:buFont typeface="Arial" panose="020B0604020202020204" pitchFamily="34" charset="0"/>
                        <a:buChar char="•"/>
                      </a:pPr>
                      <a:r>
                        <a:rPr lang="ar-KW" sz="1400" baseline="0" dirty="0" smtClean="0"/>
                        <a:t>مستوى السيولة#.</a:t>
                      </a:r>
                      <a:endParaRPr lang="en-US" sz="1400" dirty="0"/>
                    </a:p>
                  </a:txBody>
                  <a:tcPr/>
                </a:tc>
                <a:extLst>
                  <a:ext uri="{0D108BD9-81ED-4DB2-BD59-A6C34878D82A}">
                    <a16:rowId xmlns:a16="http://schemas.microsoft.com/office/drawing/2014/main" val="10002"/>
                  </a:ext>
                </a:extLst>
              </a:tr>
              <a:tr h="1341257">
                <a:tc>
                  <a:txBody>
                    <a:bodyPr/>
                    <a:lstStyle/>
                    <a:p>
                      <a:pPr algn="ctr"/>
                      <a:endParaRPr lang="ar-KW" sz="1600" dirty="0" smtClean="0"/>
                    </a:p>
                    <a:p>
                      <a:pPr algn="ctr"/>
                      <a:r>
                        <a:rPr lang="ar-KW" sz="1400" dirty="0" smtClean="0"/>
                        <a:t>عال جدا</a:t>
                      </a:r>
                    </a:p>
                    <a:p>
                      <a:pPr algn="ctr"/>
                      <a:r>
                        <a:rPr lang="ar-KW" sz="1400" dirty="0" smtClean="0"/>
                        <a:t>عال جدا</a:t>
                      </a:r>
                    </a:p>
                    <a:p>
                      <a:pPr algn="ctr"/>
                      <a:r>
                        <a:rPr lang="ar-KW" sz="1400" dirty="0" smtClean="0"/>
                        <a:t>عال</a:t>
                      </a:r>
                      <a:r>
                        <a:rPr lang="ar-KW" sz="1400" baseline="0" dirty="0" smtClean="0"/>
                        <a:t> جدا</a:t>
                      </a:r>
                      <a:endParaRPr lang="ar-KW" sz="1400" dirty="0" smtClean="0"/>
                    </a:p>
                    <a:p>
                      <a:pPr algn="ctr"/>
                      <a:r>
                        <a:rPr lang="ar-KW" sz="1400" dirty="0" smtClean="0"/>
                        <a:t>عال جدا</a:t>
                      </a:r>
                      <a:endParaRPr lang="en-US" sz="1400" dirty="0"/>
                    </a:p>
                  </a:txBody>
                  <a:tcPr/>
                </a:tc>
                <a:tc>
                  <a:txBody>
                    <a:bodyPr/>
                    <a:lstStyle/>
                    <a:p>
                      <a:pPr algn="ctr"/>
                      <a:endParaRPr lang="ar-KW" sz="1600" dirty="0" smtClean="0"/>
                    </a:p>
                    <a:p>
                      <a:pPr algn="ctr"/>
                      <a:r>
                        <a:rPr lang="ar-KW" sz="1400" dirty="0" smtClean="0"/>
                        <a:t>ذو</a:t>
                      </a:r>
                      <a:r>
                        <a:rPr lang="ar-KW" sz="1400" baseline="0" dirty="0" smtClean="0"/>
                        <a:t> أهمية</a:t>
                      </a:r>
                      <a:endParaRPr lang="ar-KW" sz="1400" dirty="0" smtClean="0"/>
                    </a:p>
                    <a:p>
                      <a:pPr algn="ctr"/>
                      <a:r>
                        <a:rPr lang="ar-KW" sz="1400" dirty="0" smtClean="0"/>
                        <a:t>ذو أهمية</a:t>
                      </a:r>
                    </a:p>
                    <a:p>
                      <a:pPr algn="ctr"/>
                      <a:r>
                        <a:rPr lang="ar-KW" sz="1400" dirty="0" smtClean="0"/>
                        <a:t>جيد وتم اختباره</a:t>
                      </a:r>
                    </a:p>
                    <a:p>
                      <a:pPr algn="ctr"/>
                      <a:r>
                        <a:rPr lang="ar-KW" sz="1400" dirty="0" smtClean="0"/>
                        <a:t>مقبول</a:t>
                      </a:r>
                      <a:endParaRPr lang="en-US" sz="1400" dirty="0"/>
                    </a:p>
                  </a:txBody>
                  <a:tcPr/>
                </a:tc>
                <a:tc>
                  <a:txBody>
                    <a:bodyPr/>
                    <a:lstStyle/>
                    <a:p>
                      <a:endParaRPr lang="ar-KW" sz="1600" dirty="0" smtClean="0"/>
                    </a:p>
                    <a:p>
                      <a:pPr algn="ctr"/>
                      <a:r>
                        <a:rPr lang="ar-KW" sz="1400" dirty="0" smtClean="0"/>
                        <a:t>على الأقل بعض منها</a:t>
                      </a:r>
                    </a:p>
                    <a:p>
                      <a:pPr algn="ctr"/>
                      <a:r>
                        <a:rPr lang="ar-KW" sz="1400" dirty="0" smtClean="0"/>
                        <a:t>على الأقل جزئيا</a:t>
                      </a:r>
                    </a:p>
                    <a:p>
                      <a:pPr algn="ctr"/>
                      <a:r>
                        <a:rPr lang="ar-KW" sz="1400" dirty="0" smtClean="0"/>
                        <a:t>مقبول</a:t>
                      </a:r>
                    </a:p>
                    <a:p>
                      <a:pPr algn="ctr"/>
                      <a:r>
                        <a:rPr lang="ar-KW" sz="1400" dirty="0" smtClean="0"/>
                        <a:t>مقبول</a:t>
                      </a:r>
                      <a:endParaRPr lang="en-US" sz="1400" dirty="0"/>
                    </a:p>
                  </a:txBody>
                  <a:tcPr/>
                </a:tc>
                <a:tc>
                  <a:txBody>
                    <a:bodyPr/>
                    <a:lstStyle/>
                    <a:p>
                      <a:pPr algn="r"/>
                      <a:r>
                        <a:rPr lang="ar-KW" sz="1400" dirty="0" smtClean="0"/>
                        <a:t>ج- </a:t>
                      </a:r>
                      <a:r>
                        <a:rPr lang="ar-KW" sz="1400" b="1" u="sng" dirty="0" smtClean="0"/>
                        <a:t>معايير الدخول للسوق</a:t>
                      </a:r>
                    </a:p>
                    <a:p>
                      <a:pPr algn="r"/>
                      <a:r>
                        <a:rPr lang="ar-KW" sz="1400" dirty="0" smtClean="0"/>
                        <a:t>1-</a:t>
                      </a:r>
                      <a:r>
                        <a:rPr lang="ar-KW" sz="1400" baseline="0" dirty="0" smtClean="0"/>
                        <a:t> يسمح بتملك الأجانب</a:t>
                      </a:r>
                    </a:p>
                    <a:p>
                      <a:pPr algn="r"/>
                      <a:r>
                        <a:rPr lang="ar-KW" sz="1400" b="0" baseline="0" dirty="0" smtClean="0"/>
                        <a:t>2-سهولة التدفقات الداخلة والخارجة</a:t>
                      </a:r>
                    </a:p>
                    <a:p>
                      <a:pPr algn="r"/>
                      <a:r>
                        <a:rPr lang="ar-KW" sz="1400" baseline="0" dirty="0" smtClean="0"/>
                        <a:t>3-كفاءة اطار العمليات </a:t>
                      </a:r>
                    </a:p>
                    <a:p>
                      <a:pPr algn="r"/>
                      <a:r>
                        <a:rPr lang="ar-KW" sz="1400" baseline="0" dirty="0" smtClean="0"/>
                        <a:t>4-استقرار الاطار المؤسسي</a:t>
                      </a:r>
                    </a:p>
                  </a:txBody>
                  <a:tcPr/>
                </a:tc>
                <a:extLst>
                  <a:ext uri="{0D108BD9-81ED-4DB2-BD59-A6C34878D82A}">
                    <a16:rowId xmlns:a16="http://schemas.microsoft.com/office/drawing/2014/main" val="10003"/>
                  </a:ext>
                </a:extLst>
              </a:tr>
              <a:tr h="594223">
                <a:tc gridSpan="4">
                  <a:txBody>
                    <a:bodyPr/>
                    <a:lstStyle/>
                    <a:p>
                      <a:pPr algn="r"/>
                      <a:r>
                        <a:rPr lang="ar-KW" sz="1400" baseline="0" dirty="0" smtClean="0"/>
                        <a:t>الاقتصاديات ذات الدخل العالي هي التي يكون معدل دخل الفرد فيها 12,736 دولار أمريكي أو أكثر.</a:t>
                      </a:r>
                    </a:p>
                    <a:p>
                      <a:pPr algn="r"/>
                      <a:r>
                        <a:rPr lang="ar-KW" sz="1400" baseline="0" dirty="0" smtClean="0"/>
                        <a:t># (معدل قيمة التداول السنوي– قيمة التداول) / القيمة السوقية للأسهم الحرة.</a:t>
                      </a:r>
                    </a:p>
                  </a:txBody>
                  <a:tcPr/>
                </a:tc>
                <a:tc hMerge="1">
                  <a:txBody>
                    <a:bodyPr/>
                    <a:lstStyle/>
                    <a:p>
                      <a:pPr algn="ctr"/>
                      <a:endParaRPr lang="en-US" sz="1600" dirty="0"/>
                    </a:p>
                  </a:txBody>
                  <a:tcPr/>
                </a:tc>
                <a:tc hMerge="1">
                  <a:txBody>
                    <a:bodyPr/>
                    <a:lstStyle/>
                    <a:p>
                      <a:pPr algn="ctr"/>
                      <a:endParaRPr lang="en-US" sz="1600" dirty="0"/>
                    </a:p>
                  </a:txBody>
                  <a:tcPr/>
                </a:tc>
                <a:tc hMerge="1">
                  <a:txBody>
                    <a:bodyPr/>
                    <a:lstStyle/>
                    <a:p>
                      <a:pPr algn="r"/>
                      <a:endParaRPr lang="ar-KW" sz="1600" baseline="0" dirty="0" smtClean="0"/>
                    </a:p>
                  </a:txBody>
                  <a:tcPr/>
                </a:tc>
                <a:extLst>
                  <a:ext uri="{0D108BD9-81ED-4DB2-BD59-A6C34878D82A}">
                    <a16:rowId xmlns:a16="http://schemas.microsoft.com/office/drawing/2014/main" val="10004"/>
                  </a:ext>
                </a:extLst>
              </a:tr>
            </a:tbl>
          </a:graphicData>
        </a:graphic>
      </p:graphicFrame>
      <p:sp>
        <p:nvSpPr>
          <p:cNvPr id="3" name="عنصر نائب للتذييل 2"/>
          <p:cNvSpPr>
            <a:spLocks noGrp="1"/>
          </p:cNvSpPr>
          <p:nvPr>
            <p:ph type="ftr" sz="quarter" idx="11"/>
          </p:nvPr>
        </p:nvSpPr>
        <p:spPr/>
        <p:txBody>
          <a:bodyPr/>
          <a:lstStyle/>
          <a:p>
            <a:pPr>
              <a:defRPr/>
            </a:pPr>
            <a:r>
              <a:rPr lang="en-US" altLang="en-US" smtClean="0"/>
              <a:t>Kuwait Clearing Company</a:t>
            </a:r>
            <a:endParaRPr lang="en-US" altLang="en-US" dirty="0"/>
          </a:p>
        </p:txBody>
      </p:sp>
      <p:sp>
        <p:nvSpPr>
          <p:cNvPr id="4" name="عنصر نائب لرقم الشريحة 3"/>
          <p:cNvSpPr>
            <a:spLocks noGrp="1"/>
          </p:cNvSpPr>
          <p:nvPr>
            <p:ph type="sldNum" sz="quarter" idx="12"/>
          </p:nvPr>
        </p:nvSpPr>
        <p:spPr/>
        <p:txBody>
          <a:bodyPr/>
          <a:lstStyle/>
          <a:p>
            <a:pPr>
              <a:defRPr/>
            </a:pPr>
            <a:fld id="{69FA0F14-EDB8-42A2-A6AD-70871CCF7021}" type="slidenum">
              <a:rPr lang="ar-SA" altLang="en-US" smtClean="0"/>
              <a:pPr>
                <a:defRPr/>
              </a:pPr>
              <a:t>22</a:t>
            </a:fld>
            <a:endParaRPr lang="en-US" altLang="en-US" dirty="0"/>
          </a:p>
        </p:txBody>
      </p:sp>
      <p:sp>
        <p:nvSpPr>
          <p:cNvPr id="5" name="عنوان 4"/>
          <p:cNvSpPr>
            <a:spLocks noGrp="1"/>
          </p:cNvSpPr>
          <p:nvPr>
            <p:ph type="title"/>
          </p:nvPr>
        </p:nvSpPr>
        <p:spPr>
          <a:xfrm>
            <a:off x="533400" y="76200"/>
            <a:ext cx="8229600" cy="838200"/>
          </a:xfrm>
        </p:spPr>
        <p:txBody>
          <a:bodyPr>
            <a:normAutofit/>
          </a:bodyPr>
          <a:lstStyle/>
          <a:p>
            <a:pPr algn="r" rtl="1"/>
            <a:endParaRPr lang="en-US" sz="3600" dirty="0"/>
          </a:p>
        </p:txBody>
      </p:sp>
    </p:spTree>
    <p:extLst>
      <p:ext uri="{BB962C8B-B14F-4D97-AF65-F5344CB8AC3E}">
        <p14:creationId xmlns:p14="http://schemas.microsoft.com/office/powerpoint/2010/main" val="42466698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1773238"/>
            <a:ext cx="8229600" cy="2570162"/>
          </a:xfrm>
        </p:spPr>
        <p:txBody>
          <a:bodyPr/>
          <a:lstStyle/>
          <a:p>
            <a:pPr algn="ctr" eaLnBrk="1" hangingPunct="1">
              <a:defRPr/>
            </a:pPr>
            <a:r>
              <a:rPr lang="ar-KW" dirty="0" smtClean="0"/>
              <a:t>مــــع الشكـــــر</a:t>
            </a:r>
            <a:endParaRPr lang="en-US" dirty="0"/>
          </a:p>
        </p:txBody>
      </p:sp>
      <p:sp>
        <p:nvSpPr>
          <p:cNvPr id="4" name="Slide Number Placeholder 3"/>
          <p:cNvSpPr>
            <a:spLocks noGrp="1"/>
          </p:cNvSpPr>
          <p:nvPr>
            <p:ph type="sldNum" sz="quarter" idx="12"/>
          </p:nvPr>
        </p:nvSpPr>
        <p:spPr/>
        <p:txBody>
          <a:bodyPr/>
          <a:lstStyle/>
          <a:p>
            <a:pPr>
              <a:defRPr/>
            </a:pPr>
            <a:fld id="{69FA0F14-EDB8-42A2-A6AD-70871CCF7021}" type="slidenum">
              <a:rPr lang="ar-SA" altLang="en-US" smtClean="0"/>
              <a:pPr>
                <a:defRPr/>
              </a:pPr>
              <a:t>23</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4525963"/>
          </a:xfrm>
        </p:spPr>
        <p:txBody>
          <a:bodyPr/>
          <a:lstStyle/>
          <a:p>
            <a:pPr marL="0" marR="64008" lvl="0" indent="0" algn="just" rtl="1">
              <a:buClr>
                <a:srgbClr val="2DA2BF"/>
              </a:buClr>
              <a:buNone/>
            </a:pPr>
            <a:r>
              <a:rPr lang="ar-KW" sz="2400" dirty="0">
                <a:solidFill>
                  <a:srgbClr val="000000"/>
                </a:solidFill>
              </a:rPr>
              <a:t>الارتقاء بالشركة لتقديم منتجات و خدمات ذات مصداقية و قيمة مضافة في مجالات منظومة ما بعد التداول، إدارة المخاطر و خدمات سجل المساهمين، من خلال </a:t>
            </a:r>
            <a:r>
              <a:rPr lang="ar-KW" sz="2400" dirty="0" err="1">
                <a:solidFill>
                  <a:srgbClr val="000000"/>
                </a:solidFill>
              </a:rPr>
              <a:t>ميكنة</a:t>
            </a:r>
            <a:r>
              <a:rPr lang="ar-KW" sz="2400" dirty="0">
                <a:solidFill>
                  <a:srgbClr val="000000"/>
                </a:solidFill>
              </a:rPr>
              <a:t> جميع العمليات باستخدام أحدث الوسائل المبتكرة في تكنولوجيا المعلومات و بناءً على المعايير الدولية المعتمدة في هذه المجالات.</a:t>
            </a:r>
          </a:p>
          <a:p>
            <a:endParaRPr lang="en-US" dirty="0"/>
          </a:p>
        </p:txBody>
      </p:sp>
      <p:sp>
        <p:nvSpPr>
          <p:cNvPr id="3" name="Footer Placeholder 2"/>
          <p:cNvSpPr>
            <a:spLocks noGrp="1"/>
          </p:cNvSpPr>
          <p:nvPr>
            <p:ph type="ftr" sz="quarter" idx="11"/>
          </p:nvPr>
        </p:nvSpPr>
        <p:spPr/>
        <p:txBody>
          <a:bodyPr/>
          <a:lstStyle/>
          <a:p>
            <a:pPr>
              <a:defRPr/>
            </a:pPr>
            <a:r>
              <a:rPr lang="en-US" altLang="en-US" dirty="0" smtClean="0"/>
              <a:t>Kuwait Clearing Company</a:t>
            </a:r>
            <a:endParaRPr lang="en-US" altLang="en-US" dirty="0"/>
          </a:p>
        </p:txBody>
      </p:sp>
      <p:sp>
        <p:nvSpPr>
          <p:cNvPr id="4" name="Slide Number Placeholder 3"/>
          <p:cNvSpPr>
            <a:spLocks noGrp="1"/>
          </p:cNvSpPr>
          <p:nvPr>
            <p:ph type="sldNum" sz="quarter" idx="12"/>
          </p:nvPr>
        </p:nvSpPr>
        <p:spPr/>
        <p:txBody>
          <a:bodyPr/>
          <a:lstStyle/>
          <a:p>
            <a:pPr>
              <a:defRPr/>
            </a:pPr>
            <a:fld id="{69FA0F14-EDB8-42A2-A6AD-70871CCF7021}" type="slidenum">
              <a:rPr lang="ar-SA" altLang="en-US" smtClean="0"/>
              <a:pPr>
                <a:defRPr/>
              </a:pPr>
              <a:t>3</a:t>
            </a:fld>
            <a:endParaRPr lang="en-US" altLang="en-US" dirty="0"/>
          </a:p>
        </p:txBody>
      </p:sp>
      <p:sp>
        <p:nvSpPr>
          <p:cNvPr id="5" name="Title 4"/>
          <p:cNvSpPr>
            <a:spLocks noGrp="1"/>
          </p:cNvSpPr>
          <p:nvPr>
            <p:ph type="title"/>
          </p:nvPr>
        </p:nvSpPr>
        <p:spPr>
          <a:xfrm>
            <a:off x="457200" y="609600"/>
            <a:ext cx="8229600" cy="1143000"/>
          </a:xfrm>
        </p:spPr>
        <p:txBody>
          <a:bodyPr>
            <a:normAutofit/>
          </a:bodyPr>
          <a:lstStyle/>
          <a:p>
            <a:pPr algn="ctr"/>
            <a:r>
              <a:rPr lang="ar-KW" sz="4000" dirty="0">
                <a:solidFill>
                  <a:srgbClr val="000000"/>
                </a:solidFill>
              </a:rPr>
              <a:t>الــــرؤيــــة</a:t>
            </a:r>
            <a:endParaRPr lang="en-US" sz="4000" dirty="0">
              <a:solidFill>
                <a:srgbClr val="000000"/>
              </a:solidFill>
            </a:endParaRPr>
          </a:p>
        </p:txBody>
      </p:sp>
    </p:spTree>
    <p:extLst>
      <p:ext uri="{BB962C8B-B14F-4D97-AF65-F5344CB8AC3E}">
        <p14:creationId xmlns:p14="http://schemas.microsoft.com/office/powerpoint/2010/main" val="3614136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153400" cy="5029200"/>
          </a:xfrm>
        </p:spPr>
        <p:txBody>
          <a:bodyPr>
            <a:normAutofit/>
          </a:bodyPr>
          <a:lstStyle/>
          <a:p>
            <a:pPr marL="109728" indent="0">
              <a:buClr>
                <a:srgbClr val="C00000"/>
              </a:buClr>
              <a:buNone/>
            </a:pPr>
            <a:endParaRPr lang="en-GB" sz="2400" dirty="0"/>
          </a:p>
          <a:p>
            <a:pPr marL="109728" indent="0" algn="r" rtl="1">
              <a:buClr>
                <a:srgbClr val="C00000"/>
              </a:buClr>
              <a:buNone/>
            </a:pPr>
            <a:endParaRPr lang="ar-KW" sz="2400" dirty="0" smtClean="0"/>
          </a:p>
          <a:p>
            <a:pPr marL="109728" indent="0" algn="r" rtl="1">
              <a:buClr>
                <a:srgbClr val="C00000"/>
              </a:buClr>
              <a:buNone/>
            </a:pPr>
            <a:r>
              <a:rPr lang="ar-KW" sz="2400" dirty="0" smtClean="0"/>
              <a:t>استقطاب </a:t>
            </a:r>
            <a:r>
              <a:rPr lang="ar-KW" sz="2400" dirty="0"/>
              <a:t>و تطوير والاحتفاظ بأفضل الكفاءات المهنية في مجال الأوراق المالية وتكنولوجيا المعلومات القادرة على تطوير منظومة ما بعد التداول لسوق المال الكويتي والبنية التحتية لسجلات المساهمين إلى منظومة حديثة من الخدمات ذات كفاءة تشغيلية عالية و متكاملة و سهلة الاستخدام من قبل أصحاب المصالح مع توفير أعلى مستويات الحماية والكفاءة التشغيلية لهم.</a:t>
            </a:r>
            <a:endParaRPr lang="de-CH" sz="2400" dirty="0">
              <a:solidFill>
                <a:srgbClr val="000000"/>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p:txBody>
      </p:sp>
      <p:sp>
        <p:nvSpPr>
          <p:cNvPr id="4" name="Title 3"/>
          <p:cNvSpPr>
            <a:spLocks noGrp="1"/>
          </p:cNvSpPr>
          <p:nvPr>
            <p:ph type="title"/>
          </p:nvPr>
        </p:nvSpPr>
        <p:spPr>
          <a:xfrm>
            <a:off x="381000" y="152400"/>
            <a:ext cx="8305800" cy="838200"/>
          </a:xfrm>
        </p:spPr>
        <p:txBody>
          <a:bodyPr>
            <a:noAutofit/>
          </a:bodyPr>
          <a:lstStyle/>
          <a:p>
            <a:pPr algn="ctr"/>
            <a:r>
              <a:rPr lang="en-US" sz="4000" dirty="0">
                <a:solidFill>
                  <a:schemeClr val="tx2">
                    <a:satMod val="130000"/>
                  </a:schemeClr>
                </a:solidFill>
              </a:rPr>
              <a:t/>
            </a:r>
            <a:br>
              <a:rPr lang="en-US" sz="4000" dirty="0">
                <a:solidFill>
                  <a:schemeClr val="tx2">
                    <a:satMod val="130000"/>
                  </a:schemeClr>
                </a:solidFill>
              </a:rPr>
            </a:br>
            <a:r>
              <a:rPr lang="ar-KW" sz="4000" dirty="0" smtClean="0">
                <a:solidFill>
                  <a:schemeClr val="tx2">
                    <a:satMod val="130000"/>
                  </a:schemeClr>
                </a:solidFill>
              </a:rPr>
              <a:t/>
            </a:r>
            <a:br>
              <a:rPr lang="ar-KW" sz="4000" dirty="0" smtClean="0">
                <a:solidFill>
                  <a:schemeClr val="tx2">
                    <a:satMod val="130000"/>
                  </a:schemeClr>
                </a:solidFill>
              </a:rPr>
            </a:br>
            <a:r>
              <a:rPr lang="ar-KW" sz="4000" dirty="0">
                <a:solidFill>
                  <a:schemeClr val="tx2">
                    <a:satMod val="130000"/>
                  </a:schemeClr>
                </a:solidFill>
              </a:rPr>
              <a:t/>
            </a:r>
            <a:br>
              <a:rPr lang="ar-KW" sz="4000" dirty="0">
                <a:solidFill>
                  <a:schemeClr val="tx2">
                    <a:satMod val="130000"/>
                  </a:schemeClr>
                </a:solidFill>
              </a:rPr>
            </a:br>
            <a:r>
              <a:rPr lang="ar-KW" sz="4000" dirty="0" smtClean="0">
                <a:solidFill>
                  <a:srgbClr val="000000"/>
                </a:solidFill>
              </a:rPr>
              <a:t>الـــــرســــــالــــة</a:t>
            </a:r>
            <a:r>
              <a:rPr lang="ar-KW" sz="4000" dirty="0">
                <a:solidFill>
                  <a:schemeClr val="tx1"/>
                </a:solidFill>
              </a:rPr>
              <a:t/>
            </a:r>
            <a:br>
              <a:rPr lang="ar-KW" sz="4000" dirty="0">
                <a:solidFill>
                  <a:schemeClr val="tx1"/>
                </a:solidFill>
              </a:rPr>
            </a:br>
            <a:endParaRPr lang="en-US" sz="4000" dirty="0">
              <a:solidFill>
                <a:schemeClr val="tx1"/>
              </a:solidFill>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4</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2244301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r" rtl="1">
              <a:buClrTx/>
              <a:buFont typeface="Wingdings" panose="05000000000000000000" pitchFamily="2" charset="2"/>
              <a:buChar char="q"/>
            </a:pPr>
            <a:r>
              <a:rPr lang="ar-KW" sz="2400" dirty="0" err="1" smtClean="0"/>
              <a:t>التقاص</a:t>
            </a:r>
            <a:r>
              <a:rPr lang="ar-KW" sz="2400" dirty="0" smtClean="0"/>
              <a:t> والتسوية للأسهم المدرجة ومشتقاتها.</a:t>
            </a:r>
          </a:p>
          <a:p>
            <a:pPr algn="r" rtl="1">
              <a:buClrTx/>
              <a:buFont typeface="Wingdings" panose="05000000000000000000" pitchFamily="2" charset="2"/>
              <a:buChar char="q"/>
            </a:pPr>
            <a:r>
              <a:rPr lang="ar-KW" sz="2400" dirty="0" smtClean="0"/>
              <a:t>خدمات الايداع المركزي والسجل للشركات المدرجة وغير المدرجة.</a:t>
            </a:r>
          </a:p>
          <a:p>
            <a:pPr algn="r" rtl="1">
              <a:buClrTx/>
              <a:buFont typeface="Wingdings" panose="05000000000000000000" pitchFamily="2" charset="2"/>
              <a:buChar char="q"/>
            </a:pPr>
            <a:r>
              <a:rPr lang="ar-KW" sz="2400" dirty="0" smtClean="0"/>
              <a:t>تنفيذ قرارات الجمعيات العمومية.</a:t>
            </a:r>
          </a:p>
          <a:p>
            <a:pPr algn="r" rtl="1">
              <a:buClrTx/>
              <a:buFont typeface="Wingdings" panose="05000000000000000000" pitchFamily="2" charset="2"/>
              <a:buChar char="q"/>
            </a:pPr>
            <a:r>
              <a:rPr lang="ar-KW" sz="2400" dirty="0" smtClean="0"/>
              <a:t>فتح حسابات التداول.</a:t>
            </a:r>
          </a:p>
          <a:p>
            <a:pPr algn="r" rtl="1">
              <a:buClrTx/>
              <a:buFont typeface="Wingdings" panose="05000000000000000000" pitchFamily="2" charset="2"/>
              <a:buChar char="q"/>
            </a:pPr>
            <a:r>
              <a:rPr lang="ar-KW" sz="2400" dirty="0" smtClean="0"/>
              <a:t>أمين الحفظ ومراقب الاستثمار.</a:t>
            </a:r>
          </a:p>
          <a:p>
            <a:pPr algn="r" rtl="1">
              <a:buClrTx/>
              <a:buFont typeface="Wingdings" panose="05000000000000000000" pitchFamily="2" charset="2"/>
              <a:buChar char="q"/>
            </a:pPr>
            <a:r>
              <a:rPr lang="ar-KW" sz="2400" dirty="0" smtClean="0"/>
              <a:t>حفظ السندات.</a:t>
            </a:r>
          </a:p>
          <a:p>
            <a:pPr algn="r" rtl="1">
              <a:buClrTx/>
              <a:buFont typeface="Wingdings" panose="05000000000000000000" pitchFamily="2" charset="2"/>
              <a:buChar char="q"/>
            </a:pPr>
            <a:r>
              <a:rPr lang="ar-KW" sz="2400" dirty="0" smtClean="0"/>
              <a:t>اصدار أرقام التعريف الدولي </a:t>
            </a:r>
            <a:r>
              <a:rPr lang="en-US" sz="2400" dirty="0" smtClean="0"/>
              <a:t>“ISIN”</a:t>
            </a:r>
            <a:r>
              <a:rPr lang="ar-KW" sz="2400" dirty="0" smtClean="0"/>
              <a:t>.</a:t>
            </a:r>
          </a:p>
          <a:p>
            <a:pPr algn="r" rtl="1">
              <a:buClrTx/>
              <a:buFont typeface="Wingdings" panose="05000000000000000000" pitchFamily="2" charset="2"/>
              <a:buChar char="q"/>
            </a:pPr>
            <a:r>
              <a:rPr lang="ar-KW" sz="2400" dirty="0" smtClean="0"/>
              <a:t>ادارة نظام ضمان عمليات الوساطة.</a:t>
            </a:r>
          </a:p>
          <a:p>
            <a:pPr algn="r" rtl="1">
              <a:buClrTx/>
              <a:buFont typeface="Wingdings" panose="05000000000000000000" pitchFamily="2" charset="2"/>
              <a:buChar char="q"/>
            </a:pPr>
            <a:r>
              <a:rPr lang="ar-KW" sz="2400" dirty="0" smtClean="0"/>
              <a:t>تقديم الخدمات المساندة لمدراء الاكتتابات.</a:t>
            </a:r>
            <a:endParaRPr lang="en-US" dirty="0"/>
          </a:p>
        </p:txBody>
      </p:sp>
      <p:sp>
        <p:nvSpPr>
          <p:cNvPr id="4" name="Title 3"/>
          <p:cNvSpPr>
            <a:spLocks noGrp="1"/>
          </p:cNvSpPr>
          <p:nvPr>
            <p:ph type="title"/>
          </p:nvPr>
        </p:nvSpPr>
        <p:spPr/>
        <p:txBody>
          <a:bodyPr>
            <a:normAutofit/>
          </a:bodyPr>
          <a:lstStyle/>
          <a:p>
            <a:pPr algn="ctr" rtl="1"/>
            <a:r>
              <a:rPr lang="ar-KW" sz="4000" dirty="0" smtClean="0">
                <a:solidFill>
                  <a:schemeClr val="tx1"/>
                </a:solidFill>
                <a:effectLst>
                  <a:outerShdw blurRad="38100" dist="38100" dir="2700000" algn="tl">
                    <a:srgbClr val="000000">
                      <a:alpha val="43137"/>
                    </a:srgbClr>
                  </a:outerShdw>
                </a:effectLst>
              </a:rPr>
              <a:t>الخدمات والأدوار الحالية للشركة</a:t>
            </a:r>
            <a:endParaRPr lang="en-US" sz="4000" dirty="0">
              <a:solidFill>
                <a:schemeClr val="tx1"/>
              </a:solidFill>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5</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828223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029200"/>
          </a:xfrm>
        </p:spPr>
        <p:txBody>
          <a:bodyPr>
            <a:normAutofit/>
          </a:bodyPr>
          <a:lstStyle/>
          <a:p>
            <a:pPr marL="109728" indent="0">
              <a:buClr>
                <a:srgbClr val="C00000"/>
              </a:buClr>
              <a:buNone/>
            </a:pPr>
            <a:endParaRPr lang="en-GB" sz="2400" dirty="0">
              <a:solidFill>
                <a:srgbClr val="000000"/>
              </a:solidFill>
            </a:endParaRPr>
          </a:p>
          <a:p>
            <a:pPr marL="109728" indent="0" algn="just" rtl="1">
              <a:buClr>
                <a:srgbClr val="C00000"/>
              </a:buClr>
              <a:buNone/>
            </a:pPr>
            <a:endParaRPr lang="ar-KW" sz="2400" dirty="0" smtClean="0"/>
          </a:p>
          <a:p>
            <a:pPr marL="109728" indent="0" algn="just" rtl="1">
              <a:buClr>
                <a:srgbClr val="C00000"/>
              </a:buClr>
              <a:buNone/>
            </a:pPr>
            <a:endParaRPr lang="ar-KW" sz="2400" dirty="0"/>
          </a:p>
          <a:p>
            <a:pPr algn="just" rtl="1">
              <a:buClrTx/>
              <a:buFont typeface="Wingdings" panose="05000000000000000000" pitchFamily="2" charset="2"/>
              <a:buChar char="q"/>
            </a:pPr>
            <a:r>
              <a:rPr lang="ar-KW" sz="2400" dirty="0" smtClean="0"/>
              <a:t>في عام 2015 وبناء على متطلبات هيئة أسواق المال وللمواءمة مع المعايير العالمية، تم وضع استراتيجية وخطة خمسية لتطوير عمليات الشركة من قبل احدى الشركات الرائدة في التقاص والتسوية وأسواق المال. </a:t>
            </a:r>
          </a:p>
          <a:p>
            <a:pPr algn="just" rtl="1">
              <a:buClrTx/>
              <a:buFont typeface="Wingdings" panose="05000000000000000000" pitchFamily="2" charset="2"/>
              <a:buChar char="Ø"/>
            </a:pPr>
            <a:endParaRPr lang="ar-KW" sz="2400" dirty="0"/>
          </a:p>
          <a:p>
            <a:pPr algn="just" rtl="1">
              <a:buClrTx/>
              <a:buFont typeface="Wingdings" panose="05000000000000000000" pitchFamily="2" charset="2"/>
              <a:buChar char="q"/>
            </a:pPr>
            <a:r>
              <a:rPr lang="ar-KW" sz="2400" dirty="0" smtClean="0"/>
              <a:t>تم ارسال مسودة الاستراتيجية الى هيئة أسواق المال بتاريخ 23 ديسمبر 2015.</a:t>
            </a:r>
          </a:p>
          <a:p>
            <a:pPr algn="just" rtl="1">
              <a:buClrTx/>
              <a:buFont typeface="Wingdings" panose="05000000000000000000" pitchFamily="2" charset="2"/>
              <a:buChar char="Ø"/>
            </a:pPr>
            <a:endParaRPr lang="ar-KW" sz="2400" dirty="0"/>
          </a:p>
          <a:p>
            <a:pPr algn="just" rtl="1">
              <a:buClrTx/>
              <a:buFont typeface="Wingdings" panose="05000000000000000000" pitchFamily="2" charset="2"/>
              <a:buChar char="q"/>
            </a:pPr>
            <a:r>
              <a:rPr lang="ar-KW" sz="2400" dirty="0" smtClean="0"/>
              <a:t>تم اعتماد هذه الاستراتيجية من مجلس ادارة الشركة بتاريخ 25 يناير 2016.</a:t>
            </a:r>
            <a:endParaRPr lang="en-NZ" sz="2400" dirty="0"/>
          </a:p>
          <a:p>
            <a:pPr>
              <a:buClrTx/>
              <a:buFont typeface="Wingdings" panose="05000000000000000000" pitchFamily="2" charset="2"/>
              <a:buChar char="Ø"/>
            </a:pPr>
            <a:endParaRPr lang="de-CH" sz="2400" dirty="0"/>
          </a:p>
          <a:p>
            <a:endParaRPr lang="de-CH" sz="2400" dirty="0">
              <a:solidFill>
                <a:srgbClr val="000000"/>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p:txBody>
      </p:sp>
      <p:sp>
        <p:nvSpPr>
          <p:cNvPr id="4" name="Title 3"/>
          <p:cNvSpPr>
            <a:spLocks noGrp="1"/>
          </p:cNvSpPr>
          <p:nvPr>
            <p:ph type="title"/>
          </p:nvPr>
        </p:nvSpPr>
        <p:spPr>
          <a:xfrm>
            <a:off x="381000" y="152400"/>
            <a:ext cx="8305800" cy="990600"/>
          </a:xfrm>
        </p:spPr>
        <p:txBody>
          <a:bodyPr>
            <a:noAutofit/>
          </a:bodyPr>
          <a:lstStyle/>
          <a:p>
            <a:pPr algn="ctr"/>
            <a:r>
              <a:rPr lang="en-US" sz="4000" dirty="0">
                <a:solidFill>
                  <a:schemeClr val="tx2">
                    <a:satMod val="130000"/>
                  </a:schemeClr>
                </a:solidFill>
              </a:rPr>
              <a:t/>
            </a:r>
            <a:br>
              <a:rPr lang="en-US" sz="4000" dirty="0">
                <a:solidFill>
                  <a:schemeClr val="tx2">
                    <a:satMod val="130000"/>
                  </a:schemeClr>
                </a:solidFill>
              </a:rPr>
            </a:br>
            <a:r>
              <a:rPr lang="ar-KW" sz="4000" dirty="0" smtClean="0">
                <a:solidFill>
                  <a:schemeClr val="tx2">
                    <a:satMod val="130000"/>
                  </a:schemeClr>
                </a:solidFill>
              </a:rPr>
              <a:t/>
            </a:r>
            <a:br>
              <a:rPr lang="ar-KW" sz="4000" dirty="0" smtClean="0">
                <a:solidFill>
                  <a:schemeClr val="tx2">
                    <a:satMod val="130000"/>
                  </a:schemeClr>
                </a:solidFill>
              </a:rPr>
            </a:br>
            <a:r>
              <a:rPr lang="ar-KW" sz="4000" dirty="0" smtClean="0">
                <a:solidFill>
                  <a:schemeClr val="tx2">
                    <a:satMod val="130000"/>
                  </a:schemeClr>
                </a:solidFill>
              </a:rPr>
              <a:t/>
            </a:r>
            <a:br>
              <a:rPr lang="ar-KW" sz="4000" dirty="0" smtClean="0">
                <a:solidFill>
                  <a:schemeClr val="tx2">
                    <a:satMod val="130000"/>
                  </a:schemeClr>
                </a:solidFill>
              </a:rPr>
            </a:br>
            <a:r>
              <a:rPr lang="ar-KW" sz="4000" dirty="0" smtClean="0">
                <a:solidFill>
                  <a:srgbClr val="000000"/>
                </a:solidFill>
              </a:rPr>
              <a:t>استراتيجية الشركة وخطة العمل</a:t>
            </a:r>
            <a:br>
              <a:rPr lang="ar-KW" sz="4000" dirty="0" smtClean="0">
                <a:solidFill>
                  <a:srgbClr val="000000"/>
                </a:solidFill>
              </a:rPr>
            </a:br>
            <a:r>
              <a:rPr lang="ar-KW" sz="4000" dirty="0" smtClean="0">
                <a:solidFill>
                  <a:srgbClr val="000000"/>
                </a:solidFill>
              </a:rPr>
              <a:t> 2016 - 2020</a:t>
            </a:r>
            <a:r>
              <a:rPr lang="ar-KW" sz="4000" dirty="0">
                <a:solidFill>
                  <a:schemeClr val="tx1"/>
                </a:solidFill>
              </a:rPr>
              <a:t/>
            </a:r>
            <a:br>
              <a:rPr lang="ar-KW" sz="4000" dirty="0">
                <a:solidFill>
                  <a:schemeClr val="tx1"/>
                </a:solidFill>
              </a:rPr>
            </a:br>
            <a:endParaRPr lang="en-US" sz="4000" dirty="0">
              <a:solidFill>
                <a:schemeClr val="tx1"/>
              </a:solidFill>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6</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51643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5083"/>
            <a:ext cx="8153400" cy="5029200"/>
          </a:xfrm>
        </p:spPr>
        <p:txBody>
          <a:bodyPr>
            <a:normAutofit/>
          </a:bodyPr>
          <a:lstStyle/>
          <a:p>
            <a:pPr algn="just" rtl="1">
              <a:buClrTx/>
              <a:buFont typeface="Wingdings" panose="05000000000000000000" pitchFamily="2" charset="2"/>
              <a:buChar char="q"/>
            </a:pPr>
            <a:r>
              <a:rPr lang="ar-KW" sz="2400" dirty="0" smtClean="0"/>
              <a:t>المساهمة في ترقية تصنيف سوق المال الكويتي الى مصاف الأسواق الناشئة.</a:t>
            </a:r>
          </a:p>
          <a:p>
            <a:pPr algn="just" rtl="1">
              <a:buClrTx/>
              <a:buFont typeface="Wingdings" panose="05000000000000000000" pitchFamily="2" charset="2"/>
              <a:buChar char="Ø"/>
            </a:pPr>
            <a:endParaRPr lang="ar-KW" sz="2400" dirty="0" smtClean="0"/>
          </a:p>
          <a:p>
            <a:pPr algn="just" rtl="1">
              <a:buClrTx/>
              <a:buFont typeface="Wingdings" panose="05000000000000000000" pitchFamily="2" charset="2"/>
              <a:buChar char="q"/>
            </a:pPr>
            <a:r>
              <a:rPr lang="ar-KW" sz="2400" dirty="0" smtClean="0"/>
              <a:t>التأكيد على قيام الشركة الكويتية للمقاصة بالإبقاء والتوسع وتنفيذ جميع الخدمات المتعلقة بنظام ما بعد التداول لزيادة كفاءة السوق.</a:t>
            </a:r>
          </a:p>
          <a:p>
            <a:pPr algn="just" rtl="1">
              <a:buClrTx/>
              <a:buFont typeface="Wingdings" panose="05000000000000000000" pitchFamily="2" charset="2"/>
              <a:buChar char="Ø"/>
            </a:pPr>
            <a:endParaRPr lang="ar-KW" sz="2400" dirty="0" smtClean="0"/>
          </a:p>
          <a:p>
            <a:pPr algn="just" rtl="1">
              <a:buClrTx/>
              <a:buFont typeface="Wingdings" panose="05000000000000000000" pitchFamily="2" charset="2"/>
              <a:buChar char="q"/>
            </a:pPr>
            <a:r>
              <a:rPr lang="ar-KW" sz="2400" dirty="0" smtClean="0"/>
              <a:t>تنويع الأنشطة والخدمات التي تقدمها الشركة وفقاً لأفضل الممارسات العالمية وبما يتلاءم مع متطلبات هيئة أسواق المال، وبما يضمن توفر بنية تحتية ذات كفاءة لعمليات ما بعد التداول لدعم وتطوير سوق المال الكويتي.</a:t>
            </a:r>
            <a:endParaRPr lang="en-NZ" sz="2400" dirty="0"/>
          </a:p>
          <a:p>
            <a:pPr>
              <a:buClrTx/>
              <a:buFont typeface="Wingdings" panose="05000000000000000000" pitchFamily="2" charset="2"/>
              <a:buChar char="Ø"/>
            </a:pPr>
            <a:endParaRPr lang="de-CH" sz="2400" dirty="0"/>
          </a:p>
          <a:p>
            <a:endParaRPr lang="de-CH" sz="2400" dirty="0">
              <a:solidFill>
                <a:srgbClr val="000000"/>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p:txBody>
      </p:sp>
      <p:sp>
        <p:nvSpPr>
          <p:cNvPr id="4" name="Title 3"/>
          <p:cNvSpPr>
            <a:spLocks noGrp="1"/>
          </p:cNvSpPr>
          <p:nvPr>
            <p:ph type="title"/>
          </p:nvPr>
        </p:nvSpPr>
        <p:spPr>
          <a:xfrm>
            <a:off x="381000" y="533400"/>
            <a:ext cx="8305800" cy="838200"/>
          </a:xfrm>
        </p:spPr>
        <p:txBody>
          <a:bodyPr>
            <a:noAutofit/>
          </a:bodyPr>
          <a:lstStyle/>
          <a:p>
            <a:pPr algn="ctr" rtl="1"/>
            <a:r>
              <a:rPr lang="ar-KW" sz="4000" dirty="0" smtClean="0">
                <a:solidFill>
                  <a:srgbClr val="000000"/>
                </a:solidFill>
              </a:rPr>
              <a:t>الأهداف الاستراتيجية</a:t>
            </a:r>
            <a:endParaRPr lang="en-US" sz="4000" dirty="0">
              <a:solidFill>
                <a:srgbClr val="000000"/>
              </a:solidFill>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7</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965871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0"/>
            <a:ext cx="8610600" cy="5029200"/>
          </a:xfrm>
        </p:spPr>
        <p:txBody>
          <a:bodyPr>
            <a:normAutofit/>
          </a:bodyPr>
          <a:lstStyle/>
          <a:p>
            <a:pPr marL="109728" indent="0">
              <a:buNone/>
            </a:pPr>
            <a:endParaRPr lang="ar-KW" sz="2400" b="1" dirty="0" smtClean="0">
              <a:solidFill>
                <a:schemeClr val="accent1">
                  <a:lumMod val="75000"/>
                </a:schemeClr>
              </a:solidFill>
            </a:endParaRPr>
          </a:p>
          <a:p>
            <a:pPr marL="109728" indent="0">
              <a:buNone/>
            </a:pPr>
            <a:endParaRPr lang="en-US" sz="2400" b="1" dirty="0">
              <a:solidFill>
                <a:schemeClr val="accent1">
                  <a:lumMod val="75000"/>
                </a:schemeClr>
              </a:solidFill>
            </a:endParaRPr>
          </a:p>
          <a:p>
            <a:pPr algn="just" rtl="1">
              <a:buClrTx/>
              <a:buFont typeface="Wingdings" panose="05000000000000000000" pitchFamily="2" charset="2"/>
              <a:buChar char="q"/>
            </a:pPr>
            <a:r>
              <a:rPr lang="ar-KW" sz="2400" dirty="0" smtClean="0"/>
              <a:t>تطوير عمليات الشركة وفقاً للمعايير العالمية للب</a:t>
            </a:r>
            <a:r>
              <a:rPr lang="ar-KW" sz="2400" dirty="0"/>
              <a:t>ن</a:t>
            </a:r>
            <a:r>
              <a:rPr lang="ar-KW" sz="2400" dirty="0" smtClean="0"/>
              <a:t>ى التحتية لأسواق المال</a:t>
            </a:r>
          </a:p>
          <a:p>
            <a:pPr marL="109728" indent="0" algn="just" rtl="1">
              <a:buClrTx/>
              <a:buNone/>
            </a:pPr>
            <a:r>
              <a:rPr lang="ar-KW" sz="2400" dirty="0" smtClean="0"/>
              <a:t> </a:t>
            </a:r>
            <a:r>
              <a:rPr lang="en-US" sz="2400" dirty="0" smtClean="0">
                <a:latin typeface="+mj-lt"/>
              </a:rPr>
              <a:t>“IOSCO PFMI”</a:t>
            </a:r>
            <a:r>
              <a:rPr lang="ar-KW" sz="2400" dirty="0" smtClean="0">
                <a:latin typeface="+mj-lt"/>
              </a:rPr>
              <a:t>.</a:t>
            </a:r>
          </a:p>
          <a:p>
            <a:pPr marL="109728" indent="0" algn="just" rtl="1">
              <a:buClrTx/>
              <a:buNone/>
            </a:pPr>
            <a:r>
              <a:rPr lang="ar-KW" sz="2400" dirty="0" smtClean="0"/>
              <a:t> </a:t>
            </a:r>
            <a:endParaRPr lang="en-US" sz="2400" dirty="0" smtClean="0"/>
          </a:p>
          <a:p>
            <a:pPr algn="just" rtl="1">
              <a:buClrTx/>
              <a:buFont typeface="Wingdings" panose="05000000000000000000" pitchFamily="2" charset="2"/>
              <a:buChar char="q"/>
            </a:pPr>
            <a:r>
              <a:rPr lang="ar-KW" sz="2400" dirty="0" smtClean="0"/>
              <a:t>المساعدة في تحقيق رؤية الهيئة لنقل السوق الكويتي الى مصاف الأسواق الناشئة من خلال ادخال التعديلات المطلوبة على نظام ما بعد التداول.</a:t>
            </a:r>
          </a:p>
          <a:p>
            <a:pPr marL="109728" indent="0" algn="just" rtl="1">
              <a:buClrTx/>
              <a:buNone/>
            </a:pPr>
            <a:endParaRPr lang="ar-KW" sz="2400" dirty="0" smtClean="0"/>
          </a:p>
          <a:p>
            <a:pPr algn="just" rtl="1">
              <a:buClrTx/>
              <a:buFont typeface="Wingdings" panose="05000000000000000000" pitchFamily="2" charset="2"/>
              <a:buChar char="q"/>
            </a:pPr>
            <a:r>
              <a:rPr lang="ar-KW" sz="2400" dirty="0" smtClean="0"/>
              <a:t>التحول بالشركة من القيام بنشاط التقاص الحالي الى نشاط الوسيط المركزي بعد الحصول على الموافقات المطلوبة من الهيئة.</a:t>
            </a:r>
            <a:endParaRPr lang="de-CH" sz="2400" dirty="0"/>
          </a:p>
          <a:p>
            <a:pPr>
              <a:buClrTx/>
            </a:pPr>
            <a:endParaRPr lang="de-CH" sz="2400" dirty="0">
              <a:solidFill>
                <a:srgbClr val="000000"/>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p:txBody>
      </p:sp>
      <p:sp>
        <p:nvSpPr>
          <p:cNvPr id="4" name="Title 3"/>
          <p:cNvSpPr>
            <a:spLocks noGrp="1"/>
          </p:cNvSpPr>
          <p:nvPr>
            <p:ph type="title"/>
          </p:nvPr>
        </p:nvSpPr>
        <p:spPr>
          <a:xfrm>
            <a:off x="381000" y="152400"/>
            <a:ext cx="8305800" cy="838200"/>
          </a:xfrm>
        </p:spPr>
        <p:txBody>
          <a:bodyPr>
            <a:noAutofit/>
          </a:bodyPr>
          <a:lstStyle/>
          <a:p>
            <a:pPr algn="ctr" rtl="1"/>
            <a:r>
              <a:rPr lang="en-US" sz="4000" dirty="0">
                <a:solidFill>
                  <a:schemeClr val="tx2">
                    <a:satMod val="130000"/>
                  </a:schemeClr>
                </a:solidFill>
              </a:rPr>
              <a:t/>
            </a:r>
            <a:br>
              <a:rPr lang="en-US" sz="4000" dirty="0">
                <a:solidFill>
                  <a:schemeClr val="tx2">
                    <a:satMod val="130000"/>
                  </a:schemeClr>
                </a:solidFill>
              </a:rPr>
            </a:br>
            <a:r>
              <a:rPr lang="ar-KW" sz="4000" dirty="0" smtClean="0">
                <a:solidFill>
                  <a:schemeClr val="tx2">
                    <a:satMod val="130000"/>
                  </a:schemeClr>
                </a:solidFill>
              </a:rPr>
              <a:t/>
            </a:r>
            <a:br>
              <a:rPr lang="ar-KW" sz="4000" dirty="0" smtClean="0">
                <a:solidFill>
                  <a:schemeClr val="tx2">
                    <a:satMod val="130000"/>
                  </a:schemeClr>
                </a:solidFill>
              </a:rPr>
            </a:br>
            <a:r>
              <a:rPr lang="ar-KW" sz="4000" dirty="0" smtClean="0">
                <a:solidFill>
                  <a:srgbClr val="000000"/>
                </a:solidFill>
              </a:rPr>
              <a:t>الاستراتيجية وخطة العمل</a:t>
            </a:r>
            <a:r>
              <a:rPr lang="ar-KW" sz="4000" dirty="0">
                <a:solidFill>
                  <a:schemeClr val="tx1"/>
                </a:solidFill>
              </a:rPr>
              <a:t/>
            </a:r>
            <a:br>
              <a:rPr lang="ar-KW" sz="4000" dirty="0">
                <a:solidFill>
                  <a:schemeClr val="tx1"/>
                </a:solidFill>
              </a:rPr>
            </a:br>
            <a:endParaRPr lang="en-US" sz="4000" dirty="0">
              <a:solidFill>
                <a:schemeClr val="tx1"/>
              </a:solidFill>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8</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Tree>
    <p:extLst>
      <p:ext uri="{BB962C8B-B14F-4D97-AF65-F5344CB8AC3E}">
        <p14:creationId xmlns:p14="http://schemas.microsoft.com/office/powerpoint/2010/main" val="785003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143000"/>
            <a:ext cx="8610600" cy="5029200"/>
          </a:xfrm>
        </p:spPr>
        <p:txBody>
          <a:bodyPr>
            <a:normAutofit/>
          </a:bodyPr>
          <a:lstStyle/>
          <a:p>
            <a:pPr marL="109728" indent="0">
              <a:buNone/>
            </a:pPr>
            <a:endParaRPr lang="ar-KW" sz="2400" b="1" dirty="0" smtClean="0">
              <a:solidFill>
                <a:schemeClr val="accent1">
                  <a:lumMod val="75000"/>
                </a:schemeClr>
              </a:solidFill>
            </a:endParaRPr>
          </a:p>
          <a:p>
            <a:pPr marL="109728" indent="0">
              <a:buNone/>
            </a:pPr>
            <a:endParaRPr lang="en-US" sz="2400" b="1" dirty="0">
              <a:solidFill>
                <a:schemeClr val="accent1">
                  <a:lumMod val="75000"/>
                </a:schemeClr>
              </a:solidFill>
            </a:endParaRPr>
          </a:p>
          <a:p>
            <a:pPr>
              <a:buClrTx/>
            </a:pPr>
            <a:endParaRPr lang="de-CH" sz="2400" dirty="0">
              <a:solidFill>
                <a:srgbClr val="000000"/>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a:p>
            <a:endParaRPr lang="en-US" sz="2400" b="1" dirty="0">
              <a:solidFill>
                <a:schemeClr val="accent1">
                  <a:lumMod val="75000"/>
                </a:schemeClr>
              </a:solidFill>
            </a:endParaRPr>
          </a:p>
        </p:txBody>
      </p:sp>
      <p:sp>
        <p:nvSpPr>
          <p:cNvPr id="4" name="Title 3"/>
          <p:cNvSpPr>
            <a:spLocks noGrp="1"/>
          </p:cNvSpPr>
          <p:nvPr>
            <p:ph type="title"/>
          </p:nvPr>
        </p:nvSpPr>
        <p:spPr>
          <a:xfrm>
            <a:off x="381000" y="152400"/>
            <a:ext cx="8305800" cy="838200"/>
          </a:xfrm>
        </p:spPr>
        <p:txBody>
          <a:bodyPr>
            <a:noAutofit/>
          </a:bodyPr>
          <a:lstStyle/>
          <a:p>
            <a:pPr algn="ctr" rtl="1"/>
            <a:r>
              <a:rPr lang="en-US" sz="4000" dirty="0">
                <a:solidFill>
                  <a:schemeClr val="tx2">
                    <a:satMod val="130000"/>
                  </a:schemeClr>
                </a:solidFill>
              </a:rPr>
              <a:t/>
            </a:r>
            <a:br>
              <a:rPr lang="en-US" sz="4000" dirty="0">
                <a:solidFill>
                  <a:schemeClr val="tx2">
                    <a:satMod val="130000"/>
                  </a:schemeClr>
                </a:solidFill>
              </a:rPr>
            </a:br>
            <a:r>
              <a:rPr lang="ar-KW" sz="4000" dirty="0" smtClean="0">
                <a:solidFill>
                  <a:schemeClr val="tx2">
                    <a:satMod val="130000"/>
                  </a:schemeClr>
                </a:solidFill>
              </a:rPr>
              <a:t/>
            </a:r>
            <a:br>
              <a:rPr lang="ar-KW" sz="4000" dirty="0" smtClean="0">
                <a:solidFill>
                  <a:schemeClr val="tx2">
                    <a:satMod val="130000"/>
                  </a:schemeClr>
                </a:solidFill>
              </a:rPr>
            </a:br>
            <a:r>
              <a:rPr lang="ar-KW" sz="4000" dirty="0" smtClean="0">
                <a:solidFill>
                  <a:srgbClr val="000000"/>
                </a:solidFill>
              </a:rPr>
              <a:t>الاستراتيجية وخطة العمل</a:t>
            </a:r>
            <a:r>
              <a:rPr lang="ar-KW" sz="4000" dirty="0">
                <a:solidFill>
                  <a:schemeClr val="tx1"/>
                </a:solidFill>
              </a:rPr>
              <a:t/>
            </a:r>
            <a:br>
              <a:rPr lang="ar-KW" sz="4000" dirty="0">
                <a:solidFill>
                  <a:schemeClr val="tx1"/>
                </a:solidFill>
              </a:rPr>
            </a:br>
            <a:endParaRPr lang="en-US" sz="4000" dirty="0">
              <a:solidFill>
                <a:schemeClr val="tx1"/>
              </a:solidFill>
            </a:endParaRPr>
          </a:p>
        </p:txBody>
      </p:sp>
      <p:sp>
        <p:nvSpPr>
          <p:cNvPr id="5" name="Slide Number Placeholder 4"/>
          <p:cNvSpPr>
            <a:spLocks noGrp="1"/>
          </p:cNvSpPr>
          <p:nvPr>
            <p:ph type="sldNum" sz="quarter" idx="12"/>
          </p:nvPr>
        </p:nvSpPr>
        <p:spPr/>
        <p:txBody>
          <a:bodyPr/>
          <a:lstStyle/>
          <a:p>
            <a:pPr>
              <a:defRPr/>
            </a:pPr>
            <a:fld id="{69FA0F14-EDB8-42A2-A6AD-70871CCF7021}" type="slidenum">
              <a:rPr lang="ar-SA" altLang="en-US" smtClean="0"/>
              <a:pPr>
                <a:defRPr/>
              </a:pPr>
              <a:t>9</a:t>
            </a:fld>
            <a:endParaRPr lang="en-US" altLang="en-US" dirty="0"/>
          </a:p>
        </p:txBody>
      </p:sp>
      <p:sp>
        <p:nvSpPr>
          <p:cNvPr id="3" name="Footer Placeholder 2"/>
          <p:cNvSpPr>
            <a:spLocks noGrp="1"/>
          </p:cNvSpPr>
          <p:nvPr>
            <p:ph type="ftr" sz="quarter" idx="11"/>
          </p:nvPr>
        </p:nvSpPr>
        <p:spPr/>
        <p:txBody>
          <a:bodyPr/>
          <a:lstStyle/>
          <a:p>
            <a:pPr>
              <a:defRPr/>
            </a:pPr>
            <a:r>
              <a:rPr lang="en-US" altLang="en-US" dirty="0"/>
              <a:t>Kuwait Clearing Company</a:t>
            </a:r>
          </a:p>
        </p:txBody>
      </p:sp>
      <p:sp>
        <p:nvSpPr>
          <p:cNvPr id="6" name="Left Arrow 5"/>
          <p:cNvSpPr/>
          <p:nvPr/>
        </p:nvSpPr>
        <p:spPr>
          <a:xfrm>
            <a:off x="266700" y="2666999"/>
            <a:ext cx="8534400" cy="2003083"/>
          </a:xfrm>
          <a:prstGeom prst="leftArrow">
            <a:avLst/>
          </a:prstGeom>
          <a:solidFill>
            <a:srgbClr val="00B050"/>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sp>
      <p:sp>
        <p:nvSpPr>
          <p:cNvPr id="7" name="TextBox 6"/>
          <p:cNvSpPr txBox="1"/>
          <p:nvPr/>
        </p:nvSpPr>
        <p:spPr>
          <a:xfrm>
            <a:off x="1828800" y="4787955"/>
            <a:ext cx="2057400" cy="646331"/>
          </a:xfrm>
          <a:prstGeom prst="rect">
            <a:avLst/>
          </a:prstGeom>
          <a:noFill/>
        </p:spPr>
        <p:txBody>
          <a:bodyPr wrap="square" rtlCol="0">
            <a:spAutoFit/>
          </a:bodyPr>
          <a:lstStyle/>
          <a:p>
            <a:r>
              <a:rPr lang="ar-SA" sz="1200" dirty="0" smtClean="0"/>
              <a:t>الموائمة</a:t>
            </a:r>
            <a:r>
              <a:rPr lang="en-US" sz="1200" dirty="0" smtClean="0"/>
              <a:t> </a:t>
            </a:r>
            <a:r>
              <a:rPr lang="ar-SA" sz="1200" dirty="0" smtClean="0"/>
              <a:t>الكاملة مع معايير الأيوسكو الخاصة بالبنى التحتية لأسواق المال </a:t>
            </a:r>
            <a:r>
              <a:rPr lang="en-US" sz="1200" dirty="0" smtClean="0"/>
              <a:t>PFMI</a:t>
            </a:r>
            <a:endParaRPr lang="en-US" sz="1200" dirty="0"/>
          </a:p>
        </p:txBody>
      </p:sp>
      <p:sp>
        <p:nvSpPr>
          <p:cNvPr id="11" name="TextBox 10"/>
          <p:cNvSpPr txBox="1"/>
          <p:nvPr/>
        </p:nvSpPr>
        <p:spPr>
          <a:xfrm>
            <a:off x="6019800" y="4750904"/>
            <a:ext cx="2133600" cy="1323439"/>
          </a:xfrm>
          <a:prstGeom prst="rect">
            <a:avLst/>
          </a:prstGeom>
          <a:noFill/>
        </p:spPr>
        <p:txBody>
          <a:bodyPr wrap="square" rtlCol="0">
            <a:spAutoFit/>
          </a:bodyPr>
          <a:lstStyle/>
          <a:p>
            <a:r>
              <a:rPr lang="ar-SA" sz="1200" dirty="0"/>
              <a:t>الموائمة</a:t>
            </a:r>
            <a:r>
              <a:rPr lang="en-US" sz="1200" dirty="0"/>
              <a:t> </a:t>
            </a:r>
            <a:r>
              <a:rPr lang="ar-SA" sz="1200" dirty="0" smtClean="0"/>
              <a:t>الجزئية </a:t>
            </a:r>
            <a:r>
              <a:rPr lang="ar-SA" sz="1200" dirty="0"/>
              <a:t>مع معايير الأيوسكو الخاصة </a:t>
            </a:r>
            <a:r>
              <a:rPr lang="ar-SA" sz="1200" dirty="0" smtClean="0"/>
              <a:t>بالبنى التحتية لأسواق المال </a:t>
            </a:r>
            <a:r>
              <a:rPr lang="en-US" sz="1200" dirty="0" smtClean="0"/>
              <a:t>PFMI</a:t>
            </a:r>
            <a:endParaRPr lang="en-US" sz="1200" dirty="0"/>
          </a:p>
          <a:p>
            <a:endParaRPr lang="en-US" dirty="0"/>
          </a:p>
        </p:txBody>
      </p:sp>
      <p:sp>
        <p:nvSpPr>
          <p:cNvPr id="12" name="TextBox 11"/>
          <p:cNvSpPr txBox="1"/>
          <p:nvPr/>
        </p:nvSpPr>
        <p:spPr>
          <a:xfrm>
            <a:off x="6858000" y="2819400"/>
            <a:ext cx="1143000" cy="276999"/>
          </a:xfrm>
          <a:prstGeom prst="rect">
            <a:avLst/>
          </a:prstGeom>
          <a:noFill/>
        </p:spPr>
        <p:txBody>
          <a:bodyPr wrap="square" rtlCol="0">
            <a:spAutoFit/>
          </a:bodyPr>
          <a:lstStyle/>
          <a:p>
            <a:r>
              <a:rPr lang="ar-SA" sz="1200" dirty="0" smtClean="0"/>
              <a:t>2016</a:t>
            </a:r>
            <a:endParaRPr lang="en-US" sz="1200" dirty="0"/>
          </a:p>
        </p:txBody>
      </p:sp>
      <p:sp>
        <p:nvSpPr>
          <p:cNvPr id="13" name="TextBox 12"/>
          <p:cNvSpPr txBox="1"/>
          <p:nvPr/>
        </p:nvSpPr>
        <p:spPr>
          <a:xfrm>
            <a:off x="5353050" y="2590800"/>
            <a:ext cx="1143000" cy="461665"/>
          </a:xfrm>
          <a:prstGeom prst="rect">
            <a:avLst/>
          </a:prstGeom>
          <a:noFill/>
        </p:spPr>
        <p:txBody>
          <a:bodyPr wrap="square" rtlCol="0">
            <a:spAutoFit/>
          </a:bodyPr>
          <a:lstStyle/>
          <a:p>
            <a:r>
              <a:rPr lang="ar-KW" sz="1200" dirty="0" smtClean="0"/>
              <a:t>بدء الاختبارات 2016</a:t>
            </a:r>
            <a:endParaRPr lang="en-US" sz="1200" dirty="0"/>
          </a:p>
        </p:txBody>
      </p:sp>
      <p:sp>
        <p:nvSpPr>
          <p:cNvPr id="14" name="TextBox 13"/>
          <p:cNvSpPr txBox="1"/>
          <p:nvPr/>
        </p:nvSpPr>
        <p:spPr>
          <a:xfrm>
            <a:off x="3848100" y="2450068"/>
            <a:ext cx="1143000" cy="646331"/>
          </a:xfrm>
          <a:prstGeom prst="rect">
            <a:avLst/>
          </a:prstGeom>
          <a:noFill/>
        </p:spPr>
        <p:txBody>
          <a:bodyPr wrap="square" rtlCol="0">
            <a:spAutoFit/>
          </a:bodyPr>
          <a:lstStyle/>
          <a:p>
            <a:r>
              <a:rPr lang="ar-KW" sz="1200" dirty="0" smtClean="0"/>
              <a:t>البدء المتوقع للاختبارات </a:t>
            </a:r>
          </a:p>
          <a:p>
            <a:r>
              <a:rPr lang="ar-KW" sz="1200" dirty="0" smtClean="0"/>
              <a:t>2017</a:t>
            </a:r>
            <a:endParaRPr lang="en-US" sz="1200" dirty="0"/>
          </a:p>
        </p:txBody>
      </p:sp>
      <p:sp>
        <p:nvSpPr>
          <p:cNvPr id="15" name="TextBox 14"/>
          <p:cNvSpPr txBox="1"/>
          <p:nvPr/>
        </p:nvSpPr>
        <p:spPr>
          <a:xfrm>
            <a:off x="2590800" y="2469715"/>
            <a:ext cx="1143000" cy="646331"/>
          </a:xfrm>
          <a:prstGeom prst="rect">
            <a:avLst/>
          </a:prstGeom>
          <a:noFill/>
        </p:spPr>
        <p:txBody>
          <a:bodyPr wrap="square" rtlCol="0">
            <a:spAutoFit/>
          </a:bodyPr>
          <a:lstStyle/>
          <a:p>
            <a:r>
              <a:rPr lang="ar-KW" sz="1200" dirty="0" smtClean="0"/>
              <a:t>البدء المتوقع للاختبارات </a:t>
            </a:r>
          </a:p>
          <a:p>
            <a:r>
              <a:rPr lang="ar-KW" sz="1200" dirty="0" smtClean="0"/>
              <a:t>2018</a:t>
            </a:r>
          </a:p>
        </p:txBody>
      </p:sp>
      <p:sp>
        <p:nvSpPr>
          <p:cNvPr id="17" name="TextBox 16"/>
          <p:cNvSpPr txBox="1"/>
          <p:nvPr/>
        </p:nvSpPr>
        <p:spPr>
          <a:xfrm>
            <a:off x="6934200" y="3253041"/>
            <a:ext cx="990600" cy="830997"/>
          </a:xfrm>
          <a:prstGeom prst="rect">
            <a:avLst/>
          </a:prstGeom>
          <a:noFill/>
        </p:spPr>
        <p:txBody>
          <a:bodyPr wrap="square" rtlCol="0">
            <a:spAutoFit/>
          </a:bodyPr>
          <a:lstStyle/>
          <a:p>
            <a:r>
              <a:rPr lang="ar-SA" sz="1200" dirty="0" smtClean="0"/>
              <a:t>اعتماد الاستراتيجية وإعداد متطلبات العمل</a:t>
            </a:r>
            <a:endParaRPr lang="en-US" sz="1200" dirty="0"/>
          </a:p>
        </p:txBody>
      </p:sp>
      <p:sp>
        <p:nvSpPr>
          <p:cNvPr id="18" name="TextBox 17"/>
          <p:cNvSpPr txBox="1"/>
          <p:nvPr/>
        </p:nvSpPr>
        <p:spPr>
          <a:xfrm>
            <a:off x="5429250" y="3253041"/>
            <a:ext cx="990600" cy="646331"/>
          </a:xfrm>
          <a:prstGeom prst="rect">
            <a:avLst/>
          </a:prstGeom>
          <a:noFill/>
        </p:spPr>
        <p:txBody>
          <a:bodyPr wrap="square" rtlCol="0">
            <a:spAutoFit/>
          </a:bodyPr>
          <a:lstStyle/>
          <a:p>
            <a:r>
              <a:rPr lang="ar-SA" sz="1200" dirty="0" smtClean="0"/>
              <a:t>مشروع منظومة ما بعد التداول المرحلة الأولى</a:t>
            </a:r>
            <a:endParaRPr lang="en-US" sz="1200" dirty="0"/>
          </a:p>
        </p:txBody>
      </p:sp>
      <p:sp>
        <p:nvSpPr>
          <p:cNvPr id="19" name="TextBox 18"/>
          <p:cNvSpPr txBox="1"/>
          <p:nvPr/>
        </p:nvSpPr>
        <p:spPr>
          <a:xfrm>
            <a:off x="3924300" y="3241698"/>
            <a:ext cx="990600" cy="646331"/>
          </a:xfrm>
          <a:prstGeom prst="rect">
            <a:avLst/>
          </a:prstGeom>
          <a:noFill/>
        </p:spPr>
        <p:txBody>
          <a:bodyPr wrap="square" rtlCol="0">
            <a:spAutoFit/>
          </a:bodyPr>
          <a:lstStyle/>
          <a:p>
            <a:r>
              <a:rPr lang="ar-SA" sz="1200" dirty="0"/>
              <a:t>مشروع منظومة ما بعد التداول المرحلة </a:t>
            </a:r>
            <a:r>
              <a:rPr lang="ar-SA" sz="1200" dirty="0" smtClean="0"/>
              <a:t>الثانية</a:t>
            </a:r>
            <a:endParaRPr lang="en-US" sz="1200" dirty="0"/>
          </a:p>
        </p:txBody>
      </p:sp>
      <p:sp>
        <p:nvSpPr>
          <p:cNvPr id="20" name="TextBox 19"/>
          <p:cNvSpPr txBox="1"/>
          <p:nvPr/>
        </p:nvSpPr>
        <p:spPr>
          <a:xfrm>
            <a:off x="2667000" y="3248799"/>
            <a:ext cx="990600" cy="830997"/>
          </a:xfrm>
          <a:prstGeom prst="rect">
            <a:avLst/>
          </a:prstGeom>
          <a:noFill/>
        </p:spPr>
        <p:txBody>
          <a:bodyPr wrap="square" rtlCol="0">
            <a:spAutoFit/>
          </a:bodyPr>
          <a:lstStyle/>
          <a:p>
            <a:r>
              <a:rPr lang="ar-SA" sz="1200" dirty="0"/>
              <a:t>مشروع منظومة ما بعد التداول المرحلة </a:t>
            </a:r>
            <a:r>
              <a:rPr lang="ar-SA" sz="1200" dirty="0" smtClean="0"/>
              <a:t>النهائية - </a:t>
            </a:r>
            <a:r>
              <a:rPr lang="en-US" sz="1200" dirty="0" smtClean="0"/>
              <a:t>CCP</a:t>
            </a:r>
            <a:endParaRPr lang="en-US" sz="1200" dirty="0"/>
          </a:p>
        </p:txBody>
      </p:sp>
      <p:sp>
        <p:nvSpPr>
          <p:cNvPr id="21" name="TextBox 20"/>
          <p:cNvSpPr txBox="1"/>
          <p:nvPr/>
        </p:nvSpPr>
        <p:spPr>
          <a:xfrm>
            <a:off x="1447800" y="3253888"/>
            <a:ext cx="990600" cy="646331"/>
          </a:xfrm>
          <a:prstGeom prst="rect">
            <a:avLst/>
          </a:prstGeom>
          <a:noFill/>
        </p:spPr>
        <p:txBody>
          <a:bodyPr wrap="square" rtlCol="0">
            <a:spAutoFit/>
          </a:bodyPr>
          <a:lstStyle/>
          <a:p>
            <a:r>
              <a:rPr lang="ar-SA" sz="1200" dirty="0" smtClean="0"/>
              <a:t>الموائمة الكاملة مع المعايير العالمية</a:t>
            </a:r>
            <a:endParaRPr lang="en-US" sz="1200" dirty="0"/>
          </a:p>
        </p:txBody>
      </p:sp>
    </p:spTree>
    <p:extLst>
      <p:ext uri="{BB962C8B-B14F-4D97-AF65-F5344CB8AC3E}">
        <p14:creationId xmlns:p14="http://schemas.microsoft.com/office/powerpoint/2010/main" val="41982895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1094</TotalTime>
  <Words>1378</Words>
  <Application>Microsoft Office PowerPoint</Application>
  <PresentationFormat>On-screen Show (4:3)</PresentationFormat>
  <Paragraphs>308</Paragraphs>
  <Slides>23</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Eras Bold ITC</vt:lpstr>
      <vt:lpstr>Garamond</vt:lpstr>
      <vt:lpstr>Lucida Sans Unicode</vt:lpstr>
      <vt:lpstr>Times New Roman</vt:lpstr>
      <vt:lpstr>Verdana</vt:lpstr>
      <vt:lpstr>Wingdings</vt:lpstr>
      <vt:lpstr>Wingdings 2</vt:lpstr>
      <vt:lpstr>Wingdings 3</vt:lpstr>
      <vt:lpstr>Concourse</vt:lpstr>
      <vt:lpstr>PowerPoint Presentation</vt:lpstr>
      <vt:lpstr>نبــذة تاريخيـــة</vt:lpstr>
      <vt:lpstr>الــــرؤيــــة</vt:lpstr>
      <vt:lpstr>   الـــــرســــــالــــة </vt:lpstr>
      <vt:lpstr>الخدمات والأدوار الحالية للشركة</vt:lpstr>
      <vt:lpstr>   استراتيجية الشركة وخطة العمل  2016 - 2020 </vt:lpstr>
      <vt:lpstr>الأهداف الاستراتيجية</vt:lpstr>
      <vt:lpstr>  الاستراتيجية وخطة العمل </vt:lpstr>
      <vt:lpstr>  الاستراتيجية وخطة العمل </vt:lpstr>
      <vt:lpstr>نطاق مشروع نظام ما بعد التداول المرحلة الأولى والثانية 2017-2018 </vt:lpstr>
      <vt:lpstr>الوضع الحالي – قبل تطبيق نطاق المشروع</vt:lpstr>
      <vt:lpstr>دورة التســـوية</vt:lpstr>
      <vt:lpstr>رفض الالتزام للأمين الفرعي</vt:lpstr>
      <vt:lpstr>تنفيذ قرارات الجمعيات العمومية</vt:lpstr>
      <vt:lpstr>اقراض واقتراض الأسهم</vt:lpstr>
      <vt:lpstr>الوسيط المؤهل وغير المؤهل</vt:lpstr>
      <vt:lpstr>ادارة المخاطر</vt:lpstr>
      <vt:lpstr>التغيرات على أنظمة تكنولوجيا المعلومات</vt:lpstr>
      <vt:lpstr>نطاق مشروع نظام ما بعد التداول المرحلة النهائية -2019</vt:lpstr>
      <vt:lpstr>الموائمة الكاملة مع المعايير العالمية للبنى التحتية لأسواق المال -2019</vt:lpstr>
      <vt:lpstr>التغيرات على أنظمة تكنولوجيا المعلومات</vt:lpstr>
      <vt:lpstr>PowerPoint Presentation</vt:lpstr>
      <vt:lpstr>مــــع الشكـــــر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Hessa K. Al-Roumi</dc:creator>
  <cp:lastModifiedBy>Abdulrahman Al Failakawi</cp:lastModifiedBy>
  <cp:revision>123</cp:revision>
  <cp:lastPrinted>2017-03-20T09:39:34Z</cp:lastPrinted>
  <dcterms:created xsi:type="dcterms:W3CDTF">2016-07-31T12:01:58Z</dcterms:created>
  <dcterms:modified xsi:type="dcterms:W3CDTF">2017-03-23T09:58:45Z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faf6c67b-88e2-42b4-9a1b-9d4e42d19177</vt:lpwstr>
  </property>
</Properties>
</file>